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presProps" Target="presProps.xml"/>
  <Relationship Id="rId429" Type="http://schemas.openxmlformats.org/officeDocument/2006/relationships/viewProps" Target="viewProps.xml"/>
  <Relationship Id="rId430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2116468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ptx-main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7-94f1bf93e293f874e5cf42e1a86d74c318.jpg"/>
  <Relationship Id="rId3" Type="http://schemas.openxmlformats.org/officeDocument/2006/relationships/image" Target="../media/pptx-footer19.pn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4-f6d756f557a743b0164928ee1afa1796198.jpg"/>
  <Relationship Id="rId3" Type="http://schemas.openxmlformats.org/officeDocument/2006/relationships/image" Target="../media/pptx-footer199.pn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-15305285fc66583165dfc50f51306b05200.jpg"/>
  <Relationship Id="rId3" Type="http://schemas.openxmlformats.org/officeDocument/2006/relationships/image" Target="../media/pptx-footer201.pn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8-c06723cb9fbd1155d280e616346f1b9a202.jpg"/>
  <Relationship Id="rId3" Type="http://schemas.openxmlformats.org/officeDocument/2006/relationships/image" Target="../media/pptx-footer203.pn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3-1217aedf0146c2402656745642ced73c204.jpg"/>
  <Relationship Id="rId3" Type="http://schemas.openxmlformats.org/officeDocument/2006/relationships/image" Target="../media/pptx-footer205.pn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8-ff1b09583fa2e05f342ed1f15b24f375206.jpg"/>
  <Relationship Id="rId3" Type="http://schemas.openxmlformats.org/officeDocument/2006/relationships/image" Target="../media/pptx-footer207.pn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6-776ac4d30fa6b961093db1035a307e92208.jpg"/>
  <Relationship Id="rId3" Type="http://schemas.openxmlformats.org/officeDocument/2006/relationships/image" Target="../media/pptx-footer209.pn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7-8de86c7d7155ac160835859840e3ebc1210.jpg"/>
  <Relationship Id="rId3" Type="http://schemas.openxmlformats.org/officeDocument/2006/relationships/image" Target="../media/pptx-footer211.pn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0352a5937-08495a721b2d31b835cb6586a180e455212.jpg"/>
  <Relationship Id="rId3" Type="http://schemas.openxmlformats.org/officeDocument/2006/relationships/image" Target="../media/pptx-footer213.pn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40-b59dc037cab0cd2898439b719073aa67214.jpg"/>
  <Relationship Id="rId3" Type="http://schemas.openxmlformats.org/officeDocument/2006/relationships/image" Target="../media/pptx-footer215.pn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6c10f732e-54a36c88f99a3f3c3787105d12a543f2216.jpg"/>
  <Relationship Id="rId3" Type="http://schemas.openxmlformats.org/officeDocument/2006/relationships/image" Target="../media/pptx-footer217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0-eedf5886f0e527929e16ea8046b0f62220.jpg"/>
  <Relationship Id="rId3" Type="http://schemas.openxmlformats.org/officeDocument/2006/relationships/image" Target="../media/pptx-footer21.pn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4-1b8750dd3016245fe35169bbe0b295b4218.jpg"/>
  <Relationship Id="rId3" Type="http://schemas.openxmlformats.org/officeDocument/2006/relationships/image" Target="../media/pptx-footer219.pn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461fc43e1-de153e8b6f4c87c49328e604c912d817220.jpg"/>
  <Relationship Id="rId3" Type="http://schemas.openxmlformats.org/officeDocument/2006/relationships/image" Target="../media/pptx-footer221.pn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ecd68c429-6f65c411d0a1b6cfdb80c7b25d27837a222.jpg"/>
  <Relationship Id="rId3" Type="http://schemas.openxmlformats.org/officeDocument/2006/relationships/image" Target="../media/pptx-footer223.pn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4-401f84c6b0e78271de3021cc27725067224.jpg"/>
  <Relationship Id="rId3" Type="http://schemas.openxmlformats.org/officeDocument/2006/relationships/image" Target="../media/pptx-footer225.pn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-9c54c419b2870f4b78e2b05fd66653d8226.jpg"/>
  <Relationship Id="rId3" Type="http://schemas.openxmlformats.org/officeDocument/2006/relationships/image" Target="../media/pptx-footer227.pn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0-89590991683980549abb470c0f760d39228.jpg"/>
  <Relationship Id="rId3" Type="http://schemas.openxmlformats.org/officeDocument/2006/relationships/image" Target="../media/pptx-footer229.pn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87-0b9ac7b1c074d09d25eb83690e94a36f230.jpg"/>
  <Relationship Id="rId3" Type="http://schemas.openxmlformats.org/officeDocument/2006/relationships/image" Target="../media/pptx-footer231.pn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6-fa2dd311931078a1a68c49261a9fbd20232.jpg"/>
  <Relationship Id="rId3" Type="http://schemas.openxmlformats.org/officeDocument/2006/relationships/image" Target="../media/pptx-footer233.pn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-a631aa2c402645a8f68ee484c0dc7688234.jpg"/>
  <Relationship Id="rId3" Type="http://schemas.openxmlformats.org/officeDocument/2006/relationships/image" Target="../media/pptx-footer235.pn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1-4fa40426de06b6e80653685a6aaf3fd5236.jpg"/>
  <Relationship Id="rId3" Type="http://schemas.openxmlformats.org/officeDocument/2006/relationships/image" Target="../media/pptx-footer237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1-a51e533d71baf1af661c221f9f245abf22.jpg"/>
  <Relationship Id="rId3" Type="http://schemas.openxmlformats.org/officeDocument/2006/relationships/image" Target="../media/pptx-footer23.pn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2-85bb19f96257eb4e88ee5f857863aa4d238.jpg"/>
  <Relationship Id="rId3" Type="http://schemas.openxmlformats.org/officeDocument/2006/relationships/image" Target="../media/pptx-footer239.pn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265377f8e-80bfd80be4101507401fb8c21c9495b5240.jpg"/>
  <Relationship Id="rId3" Type="http://schemas.openxmlformats.org/officeDocument/2006/relationships/image" Target="../media/pptx-footer241.pn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5-a61a2be8e75e607c66bb3d82bdb372a8242.jpg"/>
  <Relationship Id="rId3" Type="http://schemas.openxmlformats.org/officeDocument/2006/relationships/image" Target="../media/pptx-footer243.pn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8-2c92eb4c07ff5e9fb4d696b0e8d4af71244.jpg"/>
  <Relationship Id="rId3" Type="http://schemas.openxmlformats.org/officeDocument/2006/relationships/image" Target="../media/pptx-footer245.pn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-b2f045e7b60fd9678fd38c7c97585511246.jpg"/>
  <Relationship Id="rId3" Type="http://schemas.openxmlformats.org/officeDocument/2006/relationships/image" Target="../media/pptx-footer247.pn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1-0a4954663a15876ebac2ece89c7ea1c7248.jpg"/>
  <Relationship Id="rId3" Type="http://schemas.openxmlformats.org/officeDocument/2006/relationships/image" Target="../media/pptx-footer249.pn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-db2d714e5fe6bfeae088f84a6a9174a3250.jpg"/>
  <Relationship Id="rId3" Type="http://schemas.openxmlformats.org/officeDocument/2006/relationships/image" Target="../media/pptx-footer251.pn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f7d47c306-04813df71832a44c5a43a72d4cb30d6e252.jpg"/>
  <Relationship Id="rId3" Type="http://schemas.openxmlformats.org/officeDocument/2006/relationships/image" Target="../media/pptx-footer253.pn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1-47480d85583e565d007c2241d74ace48254.jpg"/>
  <Relationship Id="rId3" Type="http://schemas.openxmlformats.org/officeDocument/2006/relationships/image" Target="../media/pptx-footer255.pn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-f03ffa44566adcc21eaee9fe9fae6187256.jpg"/>
  <Relationship Id="rId3" Type="http://schemas.openxmlformats.org/officeDocument/2006/relationships/image" Target="../media/pptx-footer257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b413c1c5f-618f1fabae72836b4fc2b03e8cdceebc24.jpg"/>
  <Relationship Id="rId3" Type="http://schemas.openxmlformats.org/officeDocument/2006/relationships/image" Target="../media/pptx-footer25.pn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d9057f0f8-b0c5c74da34a2adf531f787ba7e060ce258.jpg"/>
  <Relationship Id="rId3" Type="http://schemas.openxmlformats.org/officeDocument/2006/relationships/image" Target="../media/pptx-footer259.pn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0-27786f92be2c717de6c720101c871c79260.jpg"/>
  <Relationship Id="rId3" Type="http://schemas.openxmlformats.org/officeDocument/2006/relationships/image" Target="../media/pptx-footer261.pn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-30b256dd6b633e894f7465ae8a952f04262.jpg"/>
  <Relationship Id="rId3" Type="http://schemas.openxmlformats.org/officeDocument/2006/relationships/image" Target="../media/pptx-footer263.pn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87-e13fee0834e4aae58c082faad3b382ee264.jpg"/>
  <Relationship Id="rId3" Type="http://schemas.openxmlformats.org/officeDocument/2006/relationships/image" Target="../media/pptx-footer265.pn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0-477e29e0825f7c4906296b691d077869266.jpg"/>
  <Relationship Id="rId3" Type="http://schemas.openxmlformats.org/officeDocument/2006/relationships/image" Target="../media/pptx-footer267.pn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-0d6ee64272885301b8b05d5c6659068b268.jpg"/>
  <Relationship Id="rId3" Type="http://schemas.openxmlformats.org/officeDocument/2006/relationships/image" Target="../media/pptx-footer269.pn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fe4dd29fa-e07516c3f44f36c78ac23a81da609164270.jpg"/>
  <Relationship Id="rId3" Type="http://schemas.openxmlformats.org/officeDocument/2006/relationships/image" Target="../media/pptx-footer271.pn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b2d70f7cf-5f47afeb08088dc245cab32c09a009ca272.jpg"/>
  <Relationship Id="rId3" Type="http://schemas.openxmlformats.org/officeDocument/2006/relationships/image" Target="../media/pptx-footer273.pn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2526f1859-e7c0011493bf56f650de20a368d04121274.jpg"/>
  <Relationship Id="rId3" Type="http://schemas.openxmlformats.org/officeDocument/2006/relationships/image" Target="../media/pptx-footer275.pn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58ceb3c19-5d75c4dd7259123c7c90ae85be11df34276.jpg"/>
  <Relationship Id="rId3" Type="http://schemas.openxmlformats.org/officeDocument/2006/relationships/image" Target="../media/pptx-footer277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4-be5f378a234787299c726114780857cf26.jpg"/>
  <Relationship Id="rId3" Type="http://schemas.openxmlformats.org/officeDocument/2006/relationships/image" Target="../media/pptx-footer27.pn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958f2b3e36-12244e73b917217638f7de7017d969e3278.jpg"/>
  <Relationship Id="rId3" Type="http://schemas.openxmlformats.org/officeDocument/2006/relationships/image" Target="../media/pptx-footer279.pn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55e41e438-515e7422aac6e6e05da592d8e0bfe47d280.jpg"/>
  <Relationship Id="rId3" Type="http://schemas.openxmlformats.org/officeDocument/2006/relationships/image" Target="../media/pptx-footer281.pn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18d108d97-802c4586e524f54fefb1c34d34bbe3fd282.png"/>
  <Relationship Id="rId3" Type="http://schemas.openxmlformats.org/officeDocument/2006/relationships/image" Target="../media/pptx-footer283.pn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3284810d8-bd4507d6decfe746e30543afe945719b284.png"/>
  <Relationship Id="rId3" Type="http://schemas.openxmlformats.org/officeDocument/2006/relationships/image" Target="../media/pptx-footer285.pn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61a8ceac2-01ebd9e510ae3907720ca252549460c2286.jpg"/>
  <Relationship Id="rId3" Type="http://schemas.openxmlformats.org/officeDocument/2006/relationships/image" Target="../media/pptx-footer287.pn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97132d006-76bfb5da482cd0e283201fdf4315ac28288.jpg"/>
  <Relationship Id="rId3" Type="http://schemas.openxmlformats.org/officeDocument/2006/relationships/image" Target="../media/pptx-footer289.pn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1799b9883-8a1385fd2fbe798a9b7cd3ad28c33b7f290.jpg"/>
  <Relationship Id="rId3" Type="http://schemas.openxmlformats.org/officeDocument/2006/relationships/image" Target="../media/pptx-footer291.pn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e6488bf08-8d8da8cd4b92804be905f30315eaa458292.jpg"/>
  <Relationship Id="rId3" Type="http://schemas.openxmlformats.org/officeDocument/2006/relationships/image" Target="../media/pptx-footer293.pn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623c7697d-fcafec7acd2fbd8b491b051c38b83893294.jpg"/>
  <Relationship Id="rId3" Type="http://schemas.openxmlformats.org/officeDocument/2006/relationships/image" Target="../media/pptx-footer295.pn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083dc8b78-40424c5b52b8f3dc86bba753ae8bd563296.jpg"/>
  <Relationship Id="rId3" Type="http://schemas.openxmlformats.org/officeDocument/2006/relationships/image" Target="../media/pptx-footer297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5-f457752c6fc12f78f6d9f547477995d328.jpg"/>
  <Relationship Id="rId3" Type="http://schemas.openxmlformats.org/officeDocument/2006/relationships/image" Target="../media/pptx-footer29.pn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361f6f363-f04ff2bbbaa273424355f790c780e11b298.jpg"/>
  <Relationship Id="rId3" Type="http://schemas.openxmlformats.org/officeDocument/2006/relationships/image" Target="../media/pptx-footer299.pn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cd691a6b9-55fdc12bf4a829cbf0a820e041b906bd300.jpg"/>
  <Relationship Id="rId3" Type="http://schemas.openxmlformats.org/officeDocument/2006/relationships/image" Target="../media/pptx-footer301.pn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2626c370e-f3b1785f4146a763ae724043ffa97786302.jpg"/>
  <Relationship Id="rId3" Type="http://schemas.openxmlformats.org/officeDocument/2006/relationships/image" Target="../media/pptx-footer303.pn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92e11c8fc-9c4802cb6eb6554a34b3bec630ce9080304.jpg"/>
  <Relationship Id="rId3" Type="http://schemas.openxmlformats.org/officeDocument/2006/relationships/image" Target="../media/pptx-footer305.pn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9e33d7d70-46b4eefa5e3d3364c04bee06eaffbf01306.jpg"/>
  <Relationship Id="rId3" Type="http://schemas.openxmlformats.org/officeDocument/2006/relationships/image" Target="../media/pptx-footer307.pn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f498ac434-ee17a9301ef7accfc9eb6869a3dee50e308.jpg"/>
  <Relationship Id="rId3" Type="http://schemas.openxmlformats.org/officeDocument/2006/relationships/image" Target="../media/pptx-footer309.pn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73737e128-787ed9fbd0d34aca64131c0298a2ba07310.jpg"/>
  <Relationship Id="rId3" Type="http://schemas.openxmlformats.org/officeDocument/2006/relationships/image" Target="../media/pptx-footer311.pn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b75e4a992-2bb14dc4df89baa4bfe9b49d238310d6312.jpg"/>
  <Relationship Id="rId3" Type="http://schemas.openxmlformats.org/officeDocument/2006/relationships/image" Target="../media/pptx-footer313.pn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620ca82ed-27c7b322fabb4f24a47b1e9be92fadb1314.jpg"/>
  <Relationship Id="rId3" Type="http://schemas.openxmlformats.org/officeDocument/2006/relationships/image" Target="../media/pptx-footer315.pn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fb5cb48aa-3bfa33f1101ac8de5b01a04c84eba9da316.jpg"/>
  <Relationship Id="rId3" Type="http://schemas.openxmlformats.org/officeDocument/2006/relationships/image" Target="../media/pptx-footer317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-1ebb86c97424b66e32bcaa487976e24a30.jpg"/>
  <Relationship Id="rId3" Type="http://schemas.openxmlformats.org/officeDocument/2006/relationships/image" Target="../media/pptx-footer31.pn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c115865d2-9166438a298c07f5f6dba84c175f13e2318.jpg"/>
  <Relationship Id="rId3" Type="http://schemas.openxmlformats.org/officeDocument/2006/relationships/image" Target="../media/pptx-footer319.pn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684b24b20-502b47dc29f08a4fdedfee52c4b7ca40320.jpg"/>
  <Relationship Id="rId3" Type="http://schemas.openxmlformats.org/officeDocument/2006/relationships/image" Target="../media/pptx-footer321.pn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e3dff30f9-f138357254ce6e48b5adb6663ec3419f322.jpg"/>
  <Relationship Id="rId3" Type="http://schemas.openxmlformats.org/officeDocument/2006/relationships/image" Target="../media/pptx-footer323.pn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31fe1b8c8-d43012252a353790ffa4c51558057593324.jpg"/>
  <Relationship Id="rId3" Type="http://schemas.openxmlformats.org/officeDocument/2006/relationships/image" Target="../media/pptx-footer325.pn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71dda4c7c-844eff15ac6cc6530c1a54ce8e48f260326.jpg"/>
  <Relationship Id="rId3" Type="http://schemas.openxmlformats.org/officeDocument/2006/relationships/image" Target="../media/pptx-footer327.pn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-image-841de60a46-03b7d12529d7056df37c4dcd21f7a98f328.jpg"/>
  <Relationship Id="rId3" Type="http://schemas.openxmlformats.org/officeDocument/2006/relationships/image" Target="../media/pptx-footer329.pn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b2edf5ed05-8ed783e4be2631ee846774cb1064c421330.jpg"/>
  <Relationship Id="rId3" Type="http://schemas.openxmlformats.org/officeDocument/2006/relationships/image" Target="../media/pptx-footer331.pn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-image-7d8f1a9ea5-4b5c6cb41d4be12f9c8b3278f3d381aa332.jpg"/>
  <Relationship Id="rId3" Type="http://schemas.openxmlformats.org/officeDocument/2006/relationships/image" Target="../media/pptx-footer333.pn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bf3da4747-a54f0c0c4d4abbe8f97970f1f27d082a334.jpg"/>
  <Relationship Id="rId3" Type="http://schemas.openxmlformats.org/officeDocument/2006/relationships/image" Target="../media/pptx-footer335.pn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2b7240b09-4d8c1084394c0831175e16dd36413fcd336.jpg"/>
  <Relationship Id="rId3" Type="http://schemas.openxmlformats.org/officeDocument/2006/relationships/image" Target="../media/pptx-footer337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39-62d890ddb505e5d4c449aeed94316c2d32.jpg"/>
  <Relationship Id="rId3" Type="http://schemas.openxmlformats.org/officeDocument/2006/relationships/image" Target="../media/pptx-footer33.pn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dd17f2632-483f61323b7bfe69db196987219b69eb338.jpg"/>
  <Relationship Id="rId3" Type="http://schemas.openxmlformats.org/officeDocument/2006/relationships/image" Target="../media/pptx-footer339.pn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09853b80b-e9e9fbd9493098c849d5c59d00281f57340.jpg"/>
  <Relationship Id="rId3" Type="http://schemas.openxmlformats.org/officeDocument/2006/relationships/image" Target="../media/pptx-footer341.pn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d755e003d-fb68b6f2b0e9b8f31f372ce27caccc20342.jpg"/>
  <Relationship Id="rId3" Type="http://schemas.openxmlformats.org/officeDocument/2006/relationships/image" Target="../media/pptx-footer343.pn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1258766fa-da32807a8bb7b4136d06e3dd505c5b26344.jpg"/>
  <Relationship Id="rId3" Type="http://schemas.openxmlformats.org/officeDocument/2006/relationships/image" Target="../media/pptx-footer345.pn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4460fa9b9-706e928bfa9e0ff83aa098f7ad228e3f346.jpg"/>
  <Relationship Id="rId3" Type="http://schemas.openxmlformats.org/officeDocument/2006/relationships/image" Target="../media/pptx-footer347.pn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c794eece4-7c013dbf8eeff7bb14bcb15b56f310d3348.jpg"/>
  <Relationship Id="rId3" Type="http://schemas.openxmlformats.org/officeDocument/2006/relationships/image" Target="../media/pptx-footer349.pn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7430848c6-b126f15b4b3b281c41e2e6ebd1ff47f8350.jpg"/>
  <Relationship Id="rId3" Type="http://schemas.openxmlformats.org/officeDocument/2006/relationships/image" Target="../media/pptx-footer351.pn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788a0eae3-ff11ece99913bcda91829c797b9a2120352.jpg"/>
  <Relationship Id="rId3" Type="http://schemas.openxmlformats.org/officeDocument/2006/relationships/image" Target="../media/pptx-footer353.pn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e85e889e4-2457122127ec5ef43dcba7eec5785adf354.jpg"/>
  <Relationship Id="rId3" Type="http://schemas.openxmlformats.org/officeDocument/2006/relationships/image" Target="../media/pptx-footer355.pn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ca6e915d3-ba6a31c275178707c938ce31c8a31a28356.jpg"/>
  <Relationship Id="rId3" Type="http://schemas.openxmlformats.org/officeDocument/2006/relationships/image" Target="../media/pptx-footer35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8-8fa757fc9daef2577925ffab725db30b34.jpg"/>
  <Relationship Id="rId3" Type="http://schemas.openxmlformats.org/officeDocument/2006/relationships/image" Target="../media/pptx-footer35.pn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249e821d5-93216d9cd0a7dd0ad1f527937b907988358.jpg"/>
  <Relationship Id="rId3" Type="http://schemas.openxmlformats.org/officeDocument/2006/relationships/image" Target="../media/pptx-footer359.pn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a3dcfcb8f-684c714fab4ddbe9936d0e1907befa1c360.jpg"/>
  <Relationship Id="rId3" Type="http://schemas.openxmlformats.org/officeDocument/2006/relationships/image" Target="../media/pptx-footer361.pn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891cbd38d-0ff2da6ebfc040e34068c54ab7b0fd3a362.jpg"/>
  <Relationship Id="rId3" Type="http://schemas.openxmlformats.org/officeDocument/2006/relationships/image" Target="../media/pptx-footer363.pn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922b49853-3a8fc8085a9b2f3d1751f3e055e58125364.jpg"/>
  <Relationship Id="rId3" Type="http://schemas.openxmlformats.org/officeDocument/2006/relationships/image" Target="../media/pptx-footer365.pn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561b02ba2-33857b882362b4abe57f44bf87b6f70a366.jpg"/>
  <Relationship Id="rId3" Type="http://schemas.openxmlformats.org/officeDocument/2006/relationships/image" Target="../media/pptx-footer367.pn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2c1dde116-6067f31f638aa5d754a4691f6a5d1c17368.jpg"/>
  <Relationship Id="rId3" Type="http://schemas.openxmlformats.org/officeDocument/2006/relationships/image" Target="../media/pptx-footer369.pn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1ae8b8fd1-119b3879a78e593b895fab336b82eaad370.jpg"/>
  <Relationship Id="rId3" Type="http://schemas.openxmlformats.org/officeDocument/2006/relationships/image" Target="../media/pptx-footer371.pn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374bd5413-1026018cc3f959b612d70e247e6a9a12372.jpg"/>
  <Relationship Id="rId3" Type="http://schemas.openxmlformats.org/officeDocument/2006/relationships/image" Target="../media/pptx-footer373.pn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464fec8f6-06df8e836622fb94c1be6963e324b64d374.jpg"/>
  <Relationship Id="rId3" Type="http://schemas.openxmlformats.org/officeDocument/2006/relationships/image" Target="../media/pptx-footer375.pn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2273a8a2f-2e006e4262a73804de6ffa040c8f48bb376.jpg"/>
  <Relationship Id="rId3" Type="http://schemas.openxmlformats.org/officeDocument/2006/relationships/image" Target="../media/pptx-footer377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14-8332d3336f858851e47e53a587d6dac636.jpg"/>
  <Relationship Id="rId3" Type="http://schemas.openxmlformats.org/officeDocument/2006/relationships/image" Target="../media/pptx-footer37.pn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2e90e5fbb-544f7c4d91f2a266b6ad43dbd798124c378.jpg"/>
  <Relationship Id="rId3" Type="http://schemas.openxmlformats.org/officeDocument/2006/relationships/image" Target="../media/pptx-footer379.pn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e95913a9b-8085cc46524f0bf3d90c04b2d0d9c8d4380.jpg"/>
  <Relationship Id="rId3" Type="http://schemas.openxmlformats.org/officeDocument/2006/relationships/image" Target="../media/pptx-footer381.pn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34cb2709a-8a3e963b728fb01b72ebf84e7f7a7fb5382.jpg"/>
  <Relationship Id="rId3" Type="http://schemas.openxmlformats.org/officeDocument/2006/relationships/image" Target="../media/pptx-footer383.pn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497f3d1ff-6abc0a6f7f2c7d718588f5a8bc9ac39b384.jpg"/>
  <Relationship Id="rId3" Type="http://schemas.openxmlformats.org/officeDocument/2006/relationships/image" Target="../media/pptx-footer385.pn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2a8d42f42-9010bce8a5d36770762fa065e0ec8544386.jpg"/>
  <Relationship Id="rId3" Type="http://schemas.openxmlformats.org/officeDocument/2006/relationships/image" Target="../media/pptx-footer387.pn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1c9212950-0dddc28c88a97fd9e00523856869f8a4388.jpg"/>
  <Relationship Id="rId3" Type="http://schemas.openxmlformats.org/officeDocument/2006/relationships/image" Target="../media/pptx-footer389.pn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ec84e02b4-bf6047a135136242db285918f4412d5c390.jpg"/>
  <Relationship Id="rId3" Type="http://schemas.openxmlformats.org/officeDocument/2006/relationships/image" Target="../media/pptx-footer391.pn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dafda64a2-ebddbb814bcdc94401478c54b33d54fe392.jpg"/>
  <Relationship Id="rId3" Type="http://schemas.openxmlformats.org/officeDocument/2006/relationships/image" Target="../media/pptx-footer393.pn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be6c70d89-3f9f4d7483aea21b9f3cce9aa63b7c67394.jpg"/>
  <Relationship Id="rId3" Type="http://schemas.openxmlformats.org/officeDocument/2006/relationships/image" Target="../media/pptx-footer395.pn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4b5a0acac-dc8bb28e7fd2421ec75c9626461253a8396.jpg"/>
  <Relationship Id="rId3" Type="http://schemas.openxmlformats.org/officeDocument/2006/relationships/image" Target="../media/pptx-footer397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5ccc2b9c0-1ceaeae367f513e2689e885db89f02582.jpg"/>
  <Relationship Id="rId3" Type="http://schemas.openxmlformats.org/officeDocument/2006/relationships/image" Target="../media/pptx-footer3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ebbe766f3-f9c4200a459ca42e7ffe87c72c4e8b7d38.jpg"/>
  <Relationship Id="rId3" Type="http://schemas.openxmlformats.org/officeDocument/2006/relationships/image" Target="../media/pptx-footer39.pn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aa7b33b42-3b7749bd4321597f55ed14718152ad96398.jpg"/>
  <Relationship Id="rId3" Type="http://schemas.openxmlformats.org/officeDocument/2006/relationships/image" Target="../media/pptx-footer399.pn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viled-image-4839cb9712-9d00849bd0c73f96f5ea851e34bc9b36400.jpg"/>
  <Relationship Id="rId3" Type="http://schemas.openxmlformats.org/officeDocument/2006/relationships/image" Target="../media/pptx-footer401.pn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-image-6bacf75c0d-f52404059c4060cfacca8695f89f9c76402.jpg"/>
  <Relationship Id="rId3" Type="http://schemas.openxmlformats.org/officeDocument/2006/relationships/image" Target="../media/pptx-footer403.pn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d86613b768-b9711799b2a2ca45eb69e779dbe3fda9404.jpg"/>
  <Relationship Id="rId3" Type="http://schemas.openxmlformats.org/officeDocument/2006/relationships/image" Target="../media/pptx-footer405.pn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f4d5d5d49-cdf1cf34484fc4bf9a86532c8b329702406.jpg"/>
  <Relationship Id="rId3" Type="http://schemas.openxmlformats.org/officeDocument/2006/relationships/image" Target="../media/pptx-footer407.pn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b2c44ec33-adaec911f40862c7709ccea677006021408.jpg"/>
  <Relationship Id="rId3" Type="http://schemas.openxmlformats.org/officeDocument/2006/relationships/image" Target="../media/pptx-footer409.pn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52b36db9d-df8969906b476d78a6906d87e803313d410.jpg"/>
  <Relationship Id="rId3" Type="http://schemas.openxmlformats.org/officeDocument/2006/relationships/image" Target="../media/pptx-footer411.pn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a3ab158fa-5d5b0b37a6b64d36e6370d544645a73e412.jpg"/>
  <Relationship Id="rId3" Type="http://schemas.openxmlformats.org/officeDocument/2006/relationships/image" Target="../media/pptx-footer413.pn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a8581d32d-e788cd258828d8f709fc58fb22b11a2e414.jpg"/>
  <Relationship Id="rId3" Type="http://schemas.openxmlformats.org/officeDocument/2006/relationships/image" Target="../media/pptx-footer415.pn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47d5f1089-38607754ca40547b6a3460bf98c17041416.jpg"/>
  <Relationship Id="rId3" Type="http://schemas.openxmlformats.org/officeDocument/2006/relationships/image" Target="../media/pptx-footer417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cb9203e2f-e4bde436ffcb20c728fa84959f4c882140.jpg"/>
  <Relationship Id="rId3" Type="http://schemas.openxmlformats.org/officeDocument/2006/relationships/image" Target="../media/pptx-footer41.pn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765a92399-4f8568496a454298fa768bd949040733418.jpg"/>
  <Relationship Id="rId3" Type="http://schemas.openxmlformats.org/officeDocument/2006/relationships/image" Target="../media/pptx-footer419.pn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world-class-image-a74183bfe5-52a524a1dda98cdde02b2fcb0590f414420.jpg"/>
  <Relationship Id="rId3" Type="http://schemas.openxmlformats.org/officeDocument/2006/relationships/image" Target="../media/pptx-footer421.pn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world-class-image-61a46e899d-acfca135c4b3b2f58202e2c8950dc342422.jpg"/>
  <Relationship Id="rId3" Type="http://schemas.openxmlformats.org/officeDocument/2006/relationships/image" Target="../media/pptx-footer423.pn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56f5af047-8010a9e45658550a47f1e118ac7b9530424.jpg"/>
  <Relationship Id="rId3" Type="http://schemas.openxmlformats.org/officeDocument/2006/relationships/image" Target="../media/pptx-footer425.pn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539c3cad0-6808b3ec797f222603ff31644a660ac8426.jpg"/>
  <Relationship Id="rId3" Type="http://schemas.openxmlformats.org/officeDocument/2006/relationships/image" Target="../media/pptx-footer427.pn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0609b60b7-7e6f518f2c72984ecf57d3011f31bc79428.jpg"/>
  <Relationship Id="rId3" Type="http://schemas.openxmlformats.org/officeDocument/2006/relationships/image" Target="../media/pptx-footer429.pn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0f94b52a5-c73590dfb27209d9e4e751ae4582373c430.jpg"/>
  <Relationship Id="rId3" Type="http://schemas.openxmlformats.org/officeDocument/2006/relationships/image" Target="../media/pptx-footer431.pn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f077f3d3c-a3e7b6e0b1550bcc51456b1328d9700d432.jpg"/>
  <Relationship Id="rId3" Type="http://schemas.openxmlformats.org/officeDocument/2006/relationships/image" Target="../media/pptx-footer433.pn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b496e1ac2-2c4f1d0e958160ea18fdf77032fd2384434.jpg"/>
  <Relationship Id="rId3" Type="http://schemas.openxmlformats.org/officeDocument/2006/relationships/image" Target="../media/pptx-footer435.pn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lmau-image-6a2029cf15-e58f3db0b78d8a2b1d148155b08972bf436.jpg"/>
  <Relationship Id="rId3" Type="http://schemas.openxmlformats.org/officeDocument/2006/relationships/image" Target="../media/pptx-footer437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-image-8bb4f6e120-a62f99d0fcffe866a69d7e20aa61119a42.jpg"/>
  <Relationship Id="rId3" Type="http://schemas.openxmlformats.org/officeDocument/2006/relationships/image" Target="../media/pptx-footer43.pn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4900a0899-a51ebe58eca1fb156cb2fec04cdbd424438.jpg"/>
  <Relationship Id="rId3" Type="http://schemas.openxmlformats.org/officeDocument/2006/relationships/image" Target="../media/pptx-footer439.pn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faca9cf2a-3c9eeb76656ab208ea51af371397902a440.jpg"/>
  <Relationship Id="rId3" Type="http://schemas.openxmlformats.org/officeDocument/2006/relationships/image" Target="../media/pptx-footer441.pn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e9daa27ce-805426f161899a6082372bcfa5acbacd442.jpg"/>
  <Relationship Id="rId3" Type="http://schemas.openxmlformats.org/officeDocument/2006/relationships/image" Target="../media/pptx-footer443.pn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218a55b9c-96de26f4fa4bee5d484f7784cf2aca52444.jpg"/>
  <Relationship Id="rId3" Type="http://schemas.openxmlformats.org/officeDocument/2006/relationships/image" Target="../media/pptx-footer445.pn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b5fdc0e69-6aedabc78b420504f485cb5e25568d4e446.jpg"/>
  <Relationship Id="rId3" Type="http://schemas.openxmlformats.org/officeDocument/2006/relationships/image" Target="../media/pptx-footer447.pn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be5cd8c31-3713a3d981d460ff8f8a488c9f95d875448.jpg"/>
  <Relationship Id="rId3" Type="http://schemas.openxmlformats.org/officeDocument/2006/relationships/image" Target="../media/pptx-footer449.pn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756e376bd-1e871eb2023a9ad47cdc5dc580022587450.jpg"/>
  <Relationship Id="rId3" Type="http://schemas.openxmlformats.org/officeDocument/2006/relationships/image" Target="../media/pptx-footer451.pn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d673a6b32-a2987350f6c05d3691889541d4cae4c1452.jpg"/>
  <Relationship Id="rId3" Type="http://schemas.openxmlformats.org/officeDocument/2006/relationships/image" Target="../media/pptx-footer453.pn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9e21ac5db-490d045f76c3d3ea3d3ba647b513df5f454.jpg"/>
  <Relationship Id="rId3" Type="http://schemas.openxmlformats.org/officeDocument/2006/relationships/image" Target="../media/pptx-footer455.pn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ca7ce6102-9ac55c28caa3dd70363703ff97a26018456.jpg"/>
  <Relationship Id="rId3" Type="http://schemas.openxmlformats.org/officeDocument/2006/relationships/image" Target="../media/pptx-footer457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f7654ee93-eb97a8bc9f20efde4a3e014a6347558b44.jpg"/>
  <Relationship Id="rId3" Type="http://schemas.openxmlformats.org/officeDocument/2006/relationships/image" Target="../media/pptx-footer45.pn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af45f948b-30f28e4af50bae18dce0753c5a5fde92458.jpg"/>
  <Relationship Id="rId3" Type="http://schemas.openxmlformats.org/officeDocument/2006/relationships/image" Target="../media/pptx-footer459.pn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ef685bd9e-a52de617ee34c4306b014aaebf5f4056460.jpg"/>
  <Relationship Id="rId3" Type="http://schemas.openxmlformats.org/officeDocument/2006/relationships/image" Target="../media/pptx-footer461.pn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677df56a2-bdd1ca9e53d112fddd306566c658e7de462.jpg"/>
  <Relationship Id="rId3" Type="http://schemas.openxmlformats.org/officeDocument/2006/relationships/image" Target="../media/pptx-footer463.pn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a0fcee097-22faf0e5ba91a86acb81aed12e4d3fc4464.jpg"/>
  <Relationship Id="rId3" Type="http://schemas.openxmlformats.org/officeDocument/2006/relationships/image" Target="../media/pptx-footer465.pn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bf5ade59c-038ff3baa399f7cd3911da9cf65baada466.jpg"/>
  <Relationship Id="rId3" Type="http://schemas.openxmlformats.org/officeDocument/2006/relationships/image" Target="../media/pptx-footer467.pn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525bd00e2-d5ab04352ca1efc3c9d959014ed4e9da468.jpg"/>
  <Relationship Id="rId3" Type="http://schemas.openxmlformats.org/officeDocument/2006/relationships/image" Target="../media/pptx-footer469.pn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aa88249e84-34e2a3bded11671d520698b2845b5f55470.jpg"/>
  <Relationship Id="rId3" Type="http://schemas.openxmlformats.org/officeDocument/2006/relationships/image" Target="../media/pptx-footer471.pn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bdd63cb28-b9c829317715b267564fc8d3d3b0e312472.jpg"/>
  <Relationship Id="rId3" Type="http://schemas.openxmlformats.org/officeDocument/2006/relationships/image" Target="../media/pptx-footer473.pn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daa51b392-762c721b334879df2cf362eae8b0f1bf474.jpg"/>
  <Relationship Id="rId3" Type="http://schemas.openxmlformats.org/officeDocument/2006/relationships/image" Target="../media/pptx-footer475.pn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6601a6a37-b89d59734f243820933a99773a26ea91476.jpg"/>
  <Relationship Id="rId3" Type="http://schemas.openxmlformats.org/officeDocument/2006/relationships/image" Target="../media/pptx-footer477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-4e8126547cfee17b1353b1d4b044bc2146.jpg"/>
  <Relationship Id="rId3" Type="http://schemas.openxmlformats.org/officeDocument/2006/relationships/image" Target="../media/pptx-footer47.pn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cb4d41297-a7d41ddc05f29b0c8a958f39ac2ed08c478.jpg"/>
  <Relationship Id="rId3" Type="http://schemas.openxmlformats.org/officeDocument/2006/relationships/image" Target="../media/pptx-footer479.pn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e58679256-159a211d334bd591fc5f6133765b9eb7480.jpg"/>
  <Relationship Id="rId3" Type="http://schemas.openxmlformats.org/officeDocument/2006/relationships/image" Target="../media/pptx-footer481.pn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7b88b2644-e141d08116a227326b1cace3541e2219482.jpg"/>
  <Relationship Id="rId3" Type="http://schemas.openxmlformats.org/officeDocument/2006/relationships/image" Target="../media/pptx-footer483.pn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56ac5cfa9-9e3960c8e7d44c640a0e2f16d2556ced484.jpg"/>
  <Relationship Id="rId3" Type="http://schemas.openxmlformats.org/officeDocument/2006/relationships/image" Target="../media/pptx-footer485.pn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86b140afb-5eb297ee8672d1e9265798c7c10777a1486.jpg"/>
  <Relationship Id="rId3" Type="http://schemas.openxmlformats.org/officeDocument/2006/relationships/image" Target="../media/pptx-footer487.pn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5e0a0aeed-4d2ad3408026f25ee26a75dbc4358b31488.jpg"/>
  <Relationship Id="rId3" Type="http://schemas.openxmlformats.org/officeDocument/2006/relationships/image" Target="../media/pptx-footer489.pn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a15376b68-aedb8259d441c1dad70c5cde1753a2d9490.jpg"/>
  <Relationship Id="rId3" Type="http://schemas.openxmlformats.org/officeDocument/2006/relationships/image" Target="../media/pptx-footer491.pn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lue-star-image-5fb8dc559a-9dbd3b893433cb3b0fc5b79845797eeb492.jpg"/>
  <Relationship Id="rId3" Type="http://schemas.openxmlformats.org/officeDocument/2006/relationships/image" Target="../media/pptx-footer493.pn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3589e744e-ace4ee7fa9fe395edacd5f19f676b630494.jpg"/>
  <Relationship Id="rId3" Type="http://schemas.openxmlformats.org/officeDocument/2006/relationships/image" Target="../media/pptx-footer495.pn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8661f1648-1a8e6bbdf840eee39f7c5228eb2ed673496.jpg"/>
  <Relationship Id="rId3" Type="http://schemas.openxmlformats.org/officeDocument/2006/relationships/image" Target="../media/pptx-footer497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4-dcc580d878cc4632a2e10b0902414e2548.jpg"/>
  <Relationship Id="rId3" Type="http://schemas.openxmlformats.org/officeDocument/2006/relationships/image" Target="../media/pptx-footer49.pn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909a8d506-50839152aaf40e57310fdb217acf3c61498.jpg"/>
  <Relationship Id="rId3" Type="http://schemas.openxmlformats.org/officeDocument/2006/relationships/image" Target="../media/pptx-footer499.pn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f25cb50b5-fc44885be731de24475bb028170e3620500.jpg"/>
  <Relationship Id="rId3" Type="http://schemas.openxmlformats.org/officeDocument/2006/relationships/image" Target="../media/pptx-footer501.pn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963d689c2-76194e22945d9331bd91b2da1af04de8502.jpg"/>
  <Relationship Id="rId3" Type="http://schemas.openxmlformats.org/officeDocument/2006/relationships/image" Target="../media/pptx-footer503.pn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a57de90b9-47ea644ca09451b8dcad65eaaba19251504.jpg"/>
  <Relationship Id="rId3" Type="http://schemas.openxmlformats.org/officeDocument/2006/relationships/image" Target="../media/pptx-footer505.pn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b769cd994-f0495288e75dc779371448c95a97dea9506.jpg"/>
  <Relationship Id="rId3" Type="http://schemas.openxmlformats.org/officeDocument/2006/relationships/image" Target="../media/pptx-footer507.pn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cf0372050-24f6c66a4b26e3ffe52556d76fa9b3d8508.jpg"/>
  <Relationship Id="rId3" Type="http://schemas.openxmlformats.org/officeDocument/2006/relationships/image" Target="../media/pptx-footer509.pn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47802c436-30a582fca9f687bd1be84de4053e018c510.jpg"/>
  <Relationship Id="rId3" Type="http://schemas.openxmlformats.org/officeDocument/2006/relationships/image" Target="../media/pptx-footer511.pn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eaf7a1d55-ebcb72e46b8414a51826c1a69e4b11ab512.jpg"/>
  <Relationship Id="rId3" Type="http://schemas.openxmlformats.org/officeDocument/2006/relationships/image" Target="../media/pptx-footer513.pn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c1bffafc8-0c792e8cea1598c251266ee48b5f0682514.jpg"/>
  <Relationship Id="rId3" Type="http://schemas.openxmlformats.org/officeDocument/2006/relationships/image" Target="../media/pptx-footer515.pn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d2579f6d0-b6a8b6e31889efe33a32e37cee1a1f6c516.jpg"/>
  <Relationship Id="rId3" Type="http://schemas.openxmlformats.org/officeDocument/2006/relationships/image" Target="../media/pptx-footer517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2-6ef6dc6a5e59cee3eee332684f228a1250.jpg"/>
  <Relationship Id="rId3" Type="http://schemas.openxmlformats.org/officeDocument/2006/relationships/image" Target="../media/pptx-footer51.pn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5ccd25640-6467ebf7a3e34921d22cec8ef72ee375518.jpg"/>
  <Relationship Id="rId3" Type="http://schemas.openxmlformats.org/officeDocument/2006/relationships/image" Target="../media/pptx-footer519.pn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928b2100e-722adf97e36dfdd5ecc80d8df830438c520.jpg"/>
  <Relationship Id="rId3" Type="http://schemas.openxmlformats.org/officeDocument/2006/relationships/image" Target="../media/pptx-footer521.pn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e7a0d11e1-86bb637cc5d78a5c04d9b6226eb8b0f1522.jpg"/>
  <Relationship Id="rId3" Type="http://schemas.openxmlformats.org/officeDocument/2006/relationships/image" Target="../media/pptx-footer523.pn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cf81faec5-996b54d17c1015594a57adddbee701a5524.jpg"/>
  <Relationship Id="rId3" Type="http://schemas.openxmlformats.org/officeDocument/2006/relationships/image" Target="../media/pptx-footer525.pn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f96592f4b-afcb86fd585b51c7195fc23df2df4606526.jpg"/>
  <Relationship Id="rId3" Type="http://schemas.openxmlformats.org/officeDocument/2006/relationships/image" Target="../media/pptx-footer527.pn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kfc-image-024bd1f31c-42a64529dcf6fa81c25923fd1e032bf9528.jpg"/>
  <Relationship Id="rId3" Type="http://schemas.openxmlformats.org/officeDocument/2006/relationships/image" Target="../media/pptx-footer529.pn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kfc-image-9d03edc760-c00c0e9a8150cf3f7573b4acf4f61588530.jpg"/>
  <Relationship Id="rId3" Type="http://schemas.openxmlformats.org/officeDocument/2006/relationships/image" Target="../media/pptx-footer531.pn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8a5e7c7ef-11b4bac312282a24776cf422e350a88a532.jpg"/>
  <Relationship Id="rId3" Type="http://schemas.openxmlformats.org/officeDocument/2006/relationships/image" Target="../media/pptx-footer533.pn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189bba527-eeaeaf36e8fedef461a7a394b0e29eff534.jpg"/>
  <Relationship Id="rId3" Type="http://schemas.openxmlformats.org/officeDocument/2006/relationships/image" Target="../media/pptx-footer535.pn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b8f7c598b-f14fad58e6cdf2082baa2eeb64944340536.jpg"/>
  <Relationship Id="rId3" Type="http://schemas.openxmlformats.org/officeDocument/2006/relationships/image" Target="../media/pptx-footer537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5-85bb19f96257eb4e88ee5f857863aa4d52.jpg"/>
  <Relationship Id="rId3" Type="http://schemas.openxmlformats.org/officeDocument/2006/relationships/image" Target="../media/pptx-footer53.pn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5bb55034b-9e037d95abe9d9b7173d6b6055d563fb538.jpg"/>
  <Relationship Id="rId3" Type="http://schemas.openxmlformats.org/officeDocument/2006/relationships/image" Target="../media/pptx-footer539.pn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e06961334-46c781fc16662ae6d9db280fc4f3b070540.jpg"/>
  <Relationship Id="rId3" Type="http://schemas.openxmlformats.org/officeDocument/2006/relationships/image" Target="../media/pptx-footer541.pn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21e68e190-27749177ded9d4fc0b4ec9305bbd5cf5542.jpg"/>
  <Relationship Id="rId3" Type="http://schemas.openxmlformats.org/officeDocument/2006/relationships/image" Target="../media/pptx-footer543.pn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b2bd15973-a183f8d13c463e72742fe81db62d6fdf544.jpg"/>
  <Relationship Id="rId3" Type="http://schemas.openxmlformats.org/officeDocument/2006/relationships/image" Target="../media/pptx-footer545.pn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a4ad9fb41-e149fb43a6d0f5e9f3a5066a4b38cc2f546.jpg"/>
  <Relationship Id="rId3" Type="http://schemas.openxmlformats.org/officeDocument/2006/relationships/image" Target="../media/pptx-footer547.pn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bd502786b-d669a045adfa2053dcb24592422f1fd3548.jpg"/>
  <Relationship Id="rId3" Type="http://schemas.openxmlformats.org/officeDocument/2006/relationships/image" Target="../media/pptx-footer549.pn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8b61aca9a-8d5543e9b9f312621ff1b2da99c13a30550.jpg"/>
  <Relationship Id="rId3" Type="http://schemas.openxmlformats.org/officeDocument/2006/relationships/image" Target="../media/pptx-footer551.pn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386d34968-416bb1919db80d3ef3ffc85166946a32552.jpg"/>
  <Relationship Id="rId3" Type="http://schemas.openxmlformats.org/officeDocument/2006/relationships/image" Target="../media/pptx-footer553.pn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df9dbf354-c3614e1da65366c5311ccf2114a4f42f554.jpg"/>
  <Relationship Id="rId3" Type="http://schemas.openxmlformats.org/officeDocument/2006/relationships/image" Target="../media/pptx-footer555.pn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236135a67-0637f1465ecd78047e5af7ff83858819556.jpg"/>
  <Relationship Id="rId3" Type="http://schemas.openxmlformats.org/officeDocument/2006/relationships/image" Target="../media/pptx-footer55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09-502be256560067b6b73c5586b84a2a3554.jpg"/>
  <Relationship Id="rId3" Type="http://schemas.openxmlformats.org/officeDocument/2006/relationships/image" Target="../media/pptx-footer55.pn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d987df6ef-316884090353902fb70d8274b55fc0f9558.jpg"/>
  <Relationship Id="rId3" Type="http://schemas.openxmlformats.org/officeDocument/2006/relationships/image" Target="../media/pptx-footer559.pn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0b9b26558-860b2a9b3a87db6a30676f21d9aa1b69560.jpg"/>
  <Relationship Id="rId3" Type="http://schemas.openxmlformats.org/officeDocument/2006/relationships/image" Target="../media/pptx-footer561.pn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138dbc190-0b90107477d04f271f724eb65e7de707562.jpg"/>
  <Relationship Id="rId3" Type="http://schemas.openxmlformats.org/officeDocument/2006/relationships/image" Target="../media/pptx-footer563.pn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f93ccf631-071c6046df46af72771d101e50f535b1564.jpg"/>
  <Relationship Id="rId3" Type="http://schemas.openxmlformats.org/officeDocument/2006/relationships/image" Target="../media/pptx-footer565.pn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ac4954d7c-6dd66ee6fa4e475882a92b361dae9a41566.jpg"/>
  <Relationship Id="rId3" Type="http://schemas.openxmlformats.org/officeDocument/2006/relationships/image" Target="../media/pptx-footer567.pn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4bcfa4fa5-777aee16dd8055cedcad3d0cea2d06d5568.jpg"/>
  <Relationship Id="rId3" Type="http://schemas.openxmlformats.org/officeDocument/2006/relationships/image" Target="../media/pptx-footer569.pn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8afd35624-579d69b77f29af98ba8decf907075730570.jpg"/>
  <Relationship Id="rId3" Type="http://schemas.openxmlformats.org/officeDocument/2006/relationships/image" Target="../media/pptx-footer571.pn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8c6ce61b1-b64838b346a9cb88407021b1902f151a572.jpg"/>
  <Relationship Id="rId3" Type="http://schemas.openxmlformats.org/officeDocument/2006/relationships/image" Target="../media/pptx-footer573.pn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0cb005e1d-e70bb98e1172a331c1103dc75c75ce5f574.jpg"/>
  <Relationship Id="rId3" Type="http://schemas.openxmlformats.org/officeDocument/2006/relationships/image" Target="../media/pptx-footer575.pn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21b9125fd-b9eb82f181f95b8b6352cad4522cf2a5576.jpg"/>
  <Relationship Id="rId3" Type="http://schemas.openxmlformats.org/officeDocument/2006/relationships/image" Target="../media/pptx-footer577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a0e49c7a7-59927a88eebfa07bc897e0697af920e456.jpg"/>
  <Relationship Id="rId3" Type="http://schemas.openxmlformats.org/officeDocument/2006/relationships/image" Target="../media/pptx-footer57.pn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02f9a3284-962bd5ea147fe433eadda828c2d8f1db578.jpg"/>
  <Relationship Id="rId3" Type="http://schemas.openxmlformats.org/officeDocument/2006/relationships/image" Target="../media/pptx-footer579.pn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ad444dbf7-636bc79f751d413b2c7788318bd4c3eb580.jpg"/>
  <Relationship Id="rId3" Type="http://schemas.openxmlformats.org/officeDocument/2006/relationships/image" Target="../media/pptx-footer581.pn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d6a77ece0-b1bb214ad0370176c4a112486e176e42582.jpg"/>
  <Relationship Id="rId3" Type="http://schemas.openxmlformats.org/officeDocument/2006/relationships/image" Target="../media/pptx-footer583.pn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-image-77bbf9da81-fe62e9ea0569e8aee42de1089a2dc014584.jpg"/>
  <Relationship Id="rId3" Type="http://schemas.openxmlformats.org/officeDocument/2006/relationships/image" Target="../media/pptx-footer585.pn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cd8dc6f47-690454c9c38a732a68f97171d0a4e000586.jpg"/>
  <Relationship Id="rId3" Type="http://schemas.openxmlformats.org/officeDocument/2006/relationships/image" Target="../media/pptx-footer587.pn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c083087f8-6b01ae99517eec6979392363bd72e2e9588.jpg"/>
  <Relationship Id="rId3" Type="http://schemas.openxmlformats.org/officeDocument/2006/relationships/image" Target="../media/pptx-footer589.pn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85f450096-d53cf344712b323f8ed4c2560ce33091590.jpg"/>
  <Relationship Id="rId3" Type="http://schemas.openxmlformats.org/officeDocument/2006/relationships/image" Target="../media/pptx-footer591.pn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cd64a124d-b138f6d481a7abd5a0b48d5c7cc616ab592.jpg"/>
  <Relationship Id="rId3" Type="http://schemas.openxmlformats.org/officeDocument/2006/relationships/image" Target="../media/pptx-footer593.pn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61bf8a74c-3f5d84b876f926e037cc2d90bb45dfae594.jpg"/>
  <Relationship Id="rId3" Type="http://schemas.openxmlformats.org/officeDocument/2006/relationships/image" Target="../media/pptx-footer595.pn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bd044a374-7cd69317e0025840025174bab3b34c48596.jpg"/>
  <Relationship Id="rId3" Type="http://schemas.openxmlformats.org/officeDocument/2006/relationships/image" Target="../media/pptx-footer597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8-883a3879c5be4560c800eea51a5b46434.jpg"/>
  <Relationship Id="rId3" Type="http://schemas.openxmlformats.org/officeDocument/2006/relationships/image" Target="../media/pptx-footer5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6f5ab7552-8043828d7040b2927a2611bf5ca1711c58.png"/>
  <Relationship Id="rId3" Type="http://schemas.openxmlformats.org/officeDocument/2006/relationships/image" Target="../media/pptx-footer59.pn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67bc70b0a-db4ac6e00d6644726b34c81a85007c49598.jpg"/>
  <Relationship Id="rId3" Type="http://schemas.openxmlformats.org/officeDocument/2006/relationships/image" Target="../media/pptx-footer599.pn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cab2a76e9-b620e4ca2de1cef11dc58980da709ac2600.jpg"/>
  <Relationship Id="rId3" Type="http://schemas.openxmlformats.org/officeDocument/2006/relationships/image" Target="../media/pptx-footer601.pn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2a08cfdf9-86a2a216ffeab77e5bd76c2f76b66cb3602.jpg"/>
  <Relationship Id="rId3" Type="http://schemas.openxmlformats.org/officeDocument/2006/relationships/image" Target="../media/pptx-footer603.pn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087b9e176-623bcd15ec9b6f7b1cc0dc5dbd191d3d604.jpg"/>
  <Relationship Id="rId3" Type="http://schemas.openxmlformats.org/officeDocument/2006/relationships/image" Target="../media/pptx-footer605.pn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98bcdfd99-a4e2c1e7fe601e8d5e60b15a6c740298606.jpg"/>
  <Relationship Id="rId3" Type="http://schemas.openxmlformats.org/officeDocument/2006/relationships/image" Target="../media/pptx-footer607.pn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b7fff525e-3da77a896acdc4304599341783804fa6608.jpg"/>
  <Relationship Id="rId3" Type="http://schemas.openxmlformats.org/officeDocument/2006/relationships/image" Target="../media/pptx-footer609.pn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4efcbfd3e-d32f72ab157596e4c9cd2d4f3a9eba65610.jpg"/>
  <Relationship Id="rId3" Type="http://schemas.openxmlformats.org/officeDocument/2006/relationships/image" Target="../media/pptx-footer611.pn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325abc0f6-ec52cbcc79185512f7beb1e4eb9f55ea612.jpg"/>
  <Relationship Id="rId3" Type="http://schemas.openxmlformats.org/officeDocument/2006/relationships/image" Target="../media/pptx-footer613.pn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ada5f9060-b252f7b9fc5d6e4a348a27a1877f9029614.jpg"/>
  <Relationship Id="rId3" Type="http://schemas.openxmlformats.org/officeDocument/2006/relationships/image" Target="../media/pptx-footer615.pn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f709ad1a2-4a07bf57bb8855d1d732d5cd03697120616.jpg"/>
  <Relationship Id="rId3" Type="http://schemas.openxmlformats.org/officeDocument/2006/relationships/image" Target="../media/pptx-footer617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1c02727d6-c8b51fd25302e8d814a30cfec1f65b5160.png"/>
  <Relationship Id="rId3" Type="http://schemas.openxmlformats.org/officeDocument/2006/relationships/image" Target="../media/pptx-footer61.pn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7bc504daa-16e92e4cd02742f5363c197efb86b6b0618.jpg"/>
  <Relationship Id="rId3" Type="http://schemas.openxmlformats.org/officeDocument/2006/relationships/image" Target="../media/pptx-footer619.pn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a6bb85c89-204cf6ef7377a727aa78b07c3109ad2c620.jpg"/>
  <Relationship Id="rId3" Type="http://schemas.openxmlformats.org/officeDocument/2006/relationships/image" Target="../media/pptx-footer621.pn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564f31c20-1cd65bcac80216c8293f63d1140166aa622.jpg"/>
  <Relationship Id="rId3" Type="http://schemas.openxmlformats.org/officeDocument/2006/relationships/image" Target="../media/pptx-footer623.pn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3672f5473-77d162f11501675b97306b476e659e80624.jpg"/>
  <Relationship Id="rId3" Type="http://schemas.openxmlformats.org/officeDocument/2006/relationships/image" Target="../media/pptx-footer625.pn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1de9c1fec-3f3a94ccbae3e0b4a5fb1083c9cdb506626.jpg"/>
  <Relationship Id="rId3" Type="http://schemas.openxmlformats.org/officeDocument/2006/relationships/image" Target="../media/pptx-footer627.pn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f1824ec79-cf903c425f45354b54ad8bfe86058d30628.jpg"/>
  <Relationship Id="rId3" Type="http://schemas.openxmlformats.org/officeDocument/2006/relationships/image" Target="../media/pptx-footer629.pn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ffd159240-e56a3fa31908873ac20a669a762e5554630.jpg"/>
  <Relationship Id="rId3" Type="http://schemas.openxmlformats.org/officeDocument/2006/relationships/image" Target="../media/pptx-footer631.pn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566e4d4b3-81e66557a13d41a68a752a34944195d1632.jpg"/>
  <Relationship Id="rId3" Type="http://schemas.openxmlformats.org/officeDocument/2006/relationships/image" Target="../media/pptx-footer633.pn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2dbb7440f-f7c5e57007f9a4807fdc8cba27e186df634.jpg"/>
  <Relationship Id="rId3" Type="http://schemas.openxmlformats.org/officeDocument/2006/relationships/image" Target="../media/pptx-footer635.pn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89b9f8f48-7b21bb338e7a153b91271a34eccf0404636.jpg"/>
  <Relationship Id="rId3" Type="http://schemas.openxmlformats.org/officeDocument/2006/relationships/image" Target="../media/pptx-footer637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1-53101fcc7765751306d85a2b30240eea62.jpg"/>
  <Relationship Id="rId3" Type="http://schemas.openxmlformats.org/officeDocument/2006/relationships/image" Target="../media/pptx-footer63.pn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46ef46671-9f116dbfc4b54b0b52d57e2bcdbff28e638.jpg"/>
  <Relationship Id="rId3" Type="http://schemas.openxmlformats.org/officeDocument/2006/relationships/image" Target="../media/pptx-footer639.pn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8b75686a4-e660803662306dc6acc19b8b15c43501640.jpg"/>
  <Relationship Id="rId3" Type="http://schemas.openxmlformats.org/officeDocument/2006/relationships/image" Target="../media/pptx-footer641.pn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2b214a2e4-f0d9e561b4cfff6d8fb190cfa1b2e396642.jpg"/>
  <Relationship Id="rId3" Type="http://schemas.openxmlformats.org/officeDocument/2006/relationships/image" Target="../media/pptx-footer643.pn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bbfd218a8-4f9b6d209ee1ec3c11f6261af12c74d9644.jpg"/>
  <Relationship Id="rId3" Type="http://schemas.openxmlformats.org/officeDocument/2006/relationships/image" Target="../media/pptx-footer645.pn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10ba8b16b-081ef89e5f57806319a2514302a31191646.jpg"/>
  <Relationship Id="rId3" Type="http://schemas.openxmlformats.org/officeDocument/2006/relationships/image" Target="../media/pptx-footer647.pn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9437755af-674af1c73814621e3deb5f893d17caf3648.jpg"/>
  <Relationship Id="rId3" Type="http://schemas.openxmlformats.org/officeDocument/2006/relationships/image" Target="../media/pptx-footer649.pn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8b61d1251-f81af32685fba7e7e8be5bb9ba7ed2c1650.jpg"/>
  <Relationship Id="rId3" Type="http://schemas.openxmlformats.org/officeDocument/2006/relationships/image" Target="../media/pptx-footer651.pn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45f06a64f-40be4cb7b11a7df828936461a2c4d88a652.jpg"/>
  <Relationship Id="rId3" Type="http://schemas.openxmlformats.org/officeDocument/2006/relationships/image" Target="../media/pptx-footer653.pn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a805663e7-2656efb4c68f6f88f1be745e39ac701f654.jpg"/>
  <Relationship Id="rId3" Type="http://schemas.openxmlformats.org/officeDocument/2006/relationships/image" Target="../media/pptx-footer655.pn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b3079eb9a-97ea41c4c112201f272830a903b748b1656.jpg"/>
  <Relationship Id="rId3" Type="http://schemas.openxmlformats.org/officeDocument/2006/relationships/image" Target="../media/pptx-footer657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84-aa26a46c50b2d9b49fcda4164c9368c564.jpg"/>
  <Relationship Id="rId3" Type="http://schemas.openxmlformats.org/officeDocument/2006/relationships/image" Target="../media/pptx-footer65.pn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91f522ebf-4c26022cb8fe441ca6d2082f43a9d8f4658.jpg"/>
  <Relationship Id="rId3" Type="http://schemas.openxmlformats.org/officeDocument/2006/relationships/image" Target="../media/pptx-footer659.pn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8d02fec07-4791f305d46bacecfef427157a0de035660.jpg"/>
  <Relationship Id="rId3" Type="http://schemas.openxmlformats.org/officeDocument/2006/relationships/image" Target="../media/pptx-footer661.pn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1416d81c4-5afb7af38bc702a9c2560f6d78a1dfb3662.jpg"/>
  <Relationship Id="rId3" Type="http://schemas.openxmlformats.org/officeDocument/2006/relationships/image" Target="../media/pptx-footer663.pn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d6fd08680-0547b79524b16ef4fb5920c391fcaba5664.jpg"/>
  <Relationship Id="rId3" Type="http://schemas.openxmlformats.org/officeDocument/2006/relationships/image" Target="../media/pptx-footer665.pn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fdb515224-96180781f32879a85d45f28e1742549e666.jpg"/>
  <Relationship Id="rId3" Type="http://schemas.openxmlformats.org/officeDocument/2006/relationships/image" Target="../media/pptx-footer667.pn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221bb0e1b-71f9957f4c788a729e54f3e1cfddd5be668.jpg"/>
  <Relationship Id="rId3" Type="http://schemas.openxmlformats.org/officeDocument/2006/relationships/image" Target="../media/pptx-footer669.pn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dfd570180-53bc86a68c0d9abf0c2ff08d2080aacc670.jpg"/>
  <Relationship Id="rId3" Type="http://schemas.openxmlformats.org/officeDocument/2006/relationships/image" Target="../media/pptx-footer671.pn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1ff3b357a-0d3a821445e1a5af0fe8e540de20a710672.jpg"/>
  <Relationship Id="rId3" Type="http://schemas.openxmlformats.org/officeDocument/2006/relationships/image" Target="../media/pptx-footer673.pn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352ebb095-a3315ad37bb34f0b93fd7839c9eb908b674.jpg"/>
  <Relationship Id="rId3" Type="http://schemas.openxmlformats.org/officeDocument/2006/relationships/image" Target="../media/pptx-footer675.pn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efab39f97-9fd32685019999e9ce830cac69f6eb56676.jpg"/>
  <Relationship Id="rId3" Type="http://schemas.openxmlformats.org/officeDocument/2006/relationships/image" Target="../media/pptx-footer677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f02c3c46a4-a4f3a1dd2b13d9a097cf831345b7fd5366.jpg"/>
  <Relationship Id="rId3" Type="http://schemas.openxmlformats.org/officeDocument/2006/relationships/image" Target="../media/pptx-footer67.pn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77d48767e-ab15c68aae321d10fe9bf07f629c95f0678.jpg"/>
  <Relationship Id="rId3" Type="http://schemas.openxmlformats.org/officeDocument/2006/relationships/image" Target="../media/pptx-footer679.pn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5cf0cba54-a4fcad5bdb2420f2d9a3bdd50681b1a2680.jpg"/>
  <Relationship Id="rId3" Type="http://schemas.openxmlformats.org/officeDocument/2006/relationships/image" Target="../media/pptx-footer681.pn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553078f37-de032e925612e9b21952b2128e775ca2682.jpg"/>
  <Relationship Id="rId3" Type="http://schemas.openxmlformats.org/officeDocument/2006/relationships/image" Target="../media/pptx-footer683.pn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26f39d971-dd740745e87a7685018804a422db2493684.jpg"/>
  <Relationship Id="rId3" Type="http://schemas.openxmlformats.org/officeDocument/2006/relationships/image" Target="../media/pptx-footer685.pn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b312a9e89-c3401ba65261a96dc4dd4826ae348c8e686.jpg"/>
  <Relationship Id="rId3" Type="http://schemas.openxmlformats.org/officeDocument/2006/relationships/image" Target="../media/pptx-footer687.pn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d80939f0d-12fc8bb27b7d912cc95e9fa1801907d7688.jpg"/>
  <Relationship Id="rId3" Type="http://schemas.openxmlformats.org/officeDocument/2006/relationships/image" Target="../media/pptx-footer689.pn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2bf642853-e8d015f3b777d7c7f5b4ea78ef1af9c0690.jpg"/>
  <Relationship Id="rId3" Type="http://schemas.openxmlformats.org/officeDocument/2006/relationships/image" Target="../media/pptx-footer691.pn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e2d4ec385-a073549a121b5ac5b42fa7de1b0b6421692.jpg"/>
  <Relationship Id="rId3" Type="http://schemas.openxmlformats.org/officeDocument/2006/relationships/image" Target="../media/pptx-footer693.pn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7215325cb-788377056ea8580508434a8a9084248c694.jpg"/>
  <Relationship Id="rId3" Type="http://schemas.openxmlformats.org/officeDocument/2006/relationships/image" Target="../media/pptx-footer695.pn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70fb6f4b6-3dd5cf7123c4944142d46fabcf35b5cc696.jpg"/>
  <Relationship Id="rId3" Type="http://schemas.openxmlformats.org/officeDocument/2006/relationships/image" Target="../media/pptx-footer697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694c78123-bea25fdb17fc203624ccb6d367c58d7268.jpg"/>
  <Relationship Id="rId3" Type="http://schemas.openxmlformats.org/officeDocument/2006/relationships/image" Target="../media/pptx-footer69.pn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ef9d04145-7ca29d4cf94b0d14711c0121dde3279a698.jpg"/>
  <Relationship Id="rId3" Type="http://schemas.openxmlformats.org/officeDocument/2006/relationships/image" Target="../media/pptx-footer699.pn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645d7c027-2ece69984f745e5a9b6912fa4c013e22700.jpg"/>
  <Relationship Id="rId3" Type="http://schemas.openxmlformats.org/officeDocument/2006/relationships/image" Target="../media/pptx-footer701.pn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a626c574a-8561d82d6f95cc5ec6272c6a2d9e0029702.jpg"/>
  <Relationship Id="rId3" Type="http://schemas.openxmlformats.org/officeDocument/2006/relationships/image" Target="../media/pptx-footer703.pn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cb35f55d8-992fde690ce8bd32684509950f70e481704.jpg"/>
  <Relationship Id="rId3" Type="http://schemas.openxmlformats.org/officeDocument/2006/relationships/image" Target="../media/pptx-footer705.pn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world-image-893976da80-f75ae7f0b36de766cfba084284f92deb706.jpg"/>
  <Relationship Id="rId3" Type="http://schemas.openxmlformats.org/officeDocument/2006/relationships/image" Target="../media/pptx-footer707.pn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740446ab7-13360efd3055e6456ab90489b38c444c708.jpg"/>
  <Relationship Id="rId3" Type="http://schemas.openxmlformats.org/officeDocument/2006/relationships/image" Target="../media/pptx-footer709.pn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a626ca903-6045ab6aaaf33ce84cb17fe89bd18383710.jpg"/>
  <Relationship Id="rId3" Type="http://schemas.openxmlformats.org/officeDocument/2006/relationships/image" Target="../media/pptx-footer711.pn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4248e4006-070115c455de44e9ff290effbf25c9cd712.jpg"/>
  <Relationship Id="rId3" Type="http://schemas.openxmlformats.org/officeDocument/2006/relationships/image" Target="../media/pptx-footer713.pn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1ed88c16f-d72953552c6f8025b38386fb7ea93bc5714.jpg"/>
  <Relationship Id="rId3" Type="http://schemas.openxmlformats.org/officeDocument/2006/relationships/image" Target="../media/pptx-footer715.pn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834c99c37-ccf91702906b3635cd46a1cac9f12a4e716.jpg"/>
  <Relationship Id="rId3" Type="http://schemas.openxmlformats.org/officeDocument/2006/relationships/image" Target="../media/pptx-footer717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-a61a2be8e75e607c66bb3d82bdb372a870.jpg"/>
  <Relationship Id="rId3" Type="http://schemas.openxmlformats.org/officeDocument/2006/relationships/image" Target="../media/pptx-footer71.pn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7a93c11f8-b53e5f00446d9a5457c9a7c9cd146561718.jpg"/>
  <Relationship Id="rId3" Type="http://schemas.openxmlformats.org/officeDocument/2006/relationships/image" Target="../media/pptx-footer719.pn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ccdc070df-b82db887aff50ee7cad390dfec936dd7720.jpg"/>
  <Relationship Id="rId3" Type="http://schemas.openxmlformats.org/officeDocument/2006/relationships/image" Target="../media/pptx-footer721.pn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71f5fb914-24e9b583bd6322031de516f18682bc90722.jpg"/>
  <Relationship Id="rId3" Type="http://schemas.openxmlformats.org/officeDocument/2006/relationships/image" Target="../media/pptx-footer723.pn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a36205b2c-806fa711ef7668f3fef73058943be4f3724.jpg"/>
  <Relationship Id="rId3" Type="http://schemas.openxmlformats.org/officeDocument/2006/relationships/image" Target="../media/pptx-footer725.pn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7e56d245e-3928e5a7ca106ae47d6178cc1046ec5c726.jpg"/>
  <Relationship Id="rId3" Type="http://schemas.openxmlformats.org/officeDocument/2006/relationships/image" Target="../media/pptx-footer727.pn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2a8f26726-f317185858146fdd0f47589261d62073728.jpg"/>
  <Relationship Id="rId3" Type="http://schemas.openxmlformats.org/officeDocument/2006/relationships/image" Target="../media/pptx-footer729.pn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cc2232744-c243249ed15f9c8052c55a8af5e37cdc730.jpg"/>
  <Relationship Id="rId3" Type="http://schemas.openxmlformats.org/officeDocument/2006/relationships/image" Target="../media/pptx-footer731.pn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3586de634-4a9de085acb3aa475c28331f720bb454732.jpg"/>
  <Relationship Id="rId3" Type="http://schemas.openxmlformats.org/officeDocument/2006/relationships/image" Target="../media/pptx-footer733.pn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d110eb886-898506e90beb5e0050856239bce78503734.jpg"/>
  <Relationship Id="rId3" Type="http://schemas.openxmlformats.org/officeDocument/2006/relationships/image" Target="../media/pptx-footer735.pn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da92d203b-6bf3a7c933dea4615487bcfcaac1aafc736.jpg"/>
  <Relationship Id="rId3" Type="http://schemas.openxmlformats.org/officeDocument/2006/relationships/image" Target="../media/pptx-footer737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7-a5dc553152ebc3accb001509d88e959572.jpg"/>
  <Relationship Id="rId3" Type="http://schemas.openxmlformats.org/officeDocument/2006/relationships/image" Target="../media/pptx-footer73.pn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b91307b25-9e7e55a991c7e685cf62aad195119cce738.jpg"/>
  <Relationship Id="rId3" Type="http://schemas.openxmlformats.org/officeDocument/2006/relationships/image" Target="../media/pptx-footer739.pn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3c6d051bc-b9bec93670d7accb40dbe428e91e96d3740.jpg"/>
  <Relationship Id="rId3" Type="http://schemas.openxmlformats.org/officeDocument/2006/relationships/image" Target="../media/pptx-footer741.pn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067501937-698f63dbe0e0668ccc2b05bcef7b470b742.jpg"/>
  <Relationship Id="rId3" Type="http://schemas.openxmlformats.org/officeDocument/2006/relationships/image" Target="../media/pptx-footer743.pn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d4db84db0-6aab562120752c564263546110e66dcd744.jpg"/>
  <Relationship Id="rId3" Type="http://schemas.openxmlformats.org/officeDocument/2006/relationships/image" Target="../media/pptx-footer745.pn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5540ac29d-28817f911d11619b9b1a8b3ef4eda627746.jpg"/>
  <Relationship Id="rId3" Type="http://schemas.openxmlformats.org/officeDocument/2006/relationships/image" Target="../media/pptx-footer747.pn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dfe7e7f88-e21f5eaf43444709471e6650db74a948748.jpg"/>
  <Relationship Id="rId3" Type="http://schemas.openxmlformats.org/officeDocument/2006/relationships/image" Target="../media/pptx-footer749.pn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e6d60376b-7b5042542ac774c3a686e3f52785a736750.jpg"/>
  <Relationship Id="rId3" Type="http://schemas.openxmlformats.org/officeDocument/2006/relationships/image" Target="../media/pptx-footer751.pn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d6522d691-e7a67b24522ae9e2665f681b8ca8578c752.jpg"/>
  <Relationship Id="rId3" Type="http://schemas.openxmlformats.org/officeDocument/2006/relationships/image" Target="../media/pptx-footer753.pn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0112b7dcc-f174e81a566d444855957e7ea08748d6754.jpg"/>
  <Relationship Id="rId3" Type="http://schemas.openxmlformats.org/officeDocument/2006/relationships/image" Target="../media/pptx-footer755.pn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3789747d1-a39103915628e8a7c41d9c8554729c23756.jpg"/>
  <Relationship Id="rId3" Type="http://schemas.openxmlformats.org/officeDocument/2006/relationships/image" Target="../media/pptx-footer75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8-c7c9ede34fece89397cc0f1ff784a37e74.jpg"/>
  <Relationship Id="rId3" Type="http://schemas.openxmlformats.org/officeDocument/2006/relationships/image" Target="../media/pptx-footer75.pn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8e9fb22e2-5543afd1518b00944f11a0f831067f10758.jpg"/>
  <Relationship Id="rId3" Type="http://schemas.openxmlformats.org/officeDocument/2006/relationships/image" Target="../media/pptx-footer759.pn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bbd97c5d3-b3af44baf83ae7ffb4a22142d4a2e848760.jpg"/>
  <Relationship Id="rId3" Type="http://schemas.openxmlformats.org/officeDocument/2006/relationships/image" Target="../media/pptx-footer761.pn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c53931416-dd7e0c289447141720a47b9d19a5a0d9762.jpg"/>
  <Relationship Id="rId3" Type="http://schemas.openxmlformats.org/officeDocument/2006/relationships/image" Target="../media/pptx-footer763.pn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9e82b41b9-2deac1d1fb46c637c4e9efa2ee3fa3db764.jpg"/>
  <Relationship Id="rId3" Type="http://schemas.openxmlformats.org/officeDocument/2006/relationships/image" Target="../media/pptx-footer765.pn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b9414fd0c-c7bb10cbcd554466da74960b650f9a92766.jpg"/>
  <Relationship Id="rId3" Type="http://schemas.openxmlformats.org/officeDocument/2006/relationships/image" Target="../media/pptx-footer767.pn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77807b8a5-0707b7d8122b83b73017fd10957275d5768.jpg"/>
  <Relationship Id="rId3" Type="http://schemas.openxmlformats.org/officeDocument/2006/relationships/image" Target="../media/pptx-footer769.pn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f4e6294a7-c97e4d08a1c9a5920315bc2db5af2590770.jpg"/>
  <Relationship Id="rId3" Type="http://schemas.openxmlformats.org/officeDocument/2006/relationships/image" Target="../media/pptx-footer771.pn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0a63aba33-05b8a6ea984038ef82a80c635e5a98a5772.jpg"/>
  <Relationship Id="rId3" Type="http://schemas.openxmlformats.org/officeDocument/2006/relationships/image" Target="../media/pptx-footer773.pn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orum-image-fb079e7f8a-fe5912025656cb6ea7830f46dd5258d5774.jpg"/>
  <Relationship Id="rId3" Type="http://schemas.openxmlformats.org/officeDocument/2006/relationships/image" Target="../media/pptx-footer775.pn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487f5c84a-fba5f7508ff011e499aee9de5ca7aa21776.jpg"/>
  <Relationship Id="rId3" Type="http://schemas.openxmlformats.org/officeDocument/2006/relationships/image" Target="../media/pptx-footer777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9-c7c9ede34fece89397cc0f1ff784a37e76.jpg"/>
  <Relationship Id="rId3" Type="http://schemas.openxmlformats.org/officeDocument/2006/relationships/image" Target="../media/pptx-footer77.pn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de00d969a-0d64745197da0e9c03333555002d6d6a778.jpg"/>
  <Relationship Id="rId3" Type="http://schemas.openxmlformats.org/officeDocument/2006/relationships/image" Target="../media/pptx-footer779.pn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f4e3cc356-740fc8b5c71df3ab91d5a256adbb172a780.jpg"/>
  <Relationship Id="rId3" Type="http://schemas.openxmlformats.org/officeDocument/2006/relationships/image" Target="../media/pptx-footer781.pn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6f31dfbec-f53f2660ca21093fbe146fa7138a7374782.jpg"/>
  <Relationship Id="rId3" Type="http://schemas.openxmlformats.org/officeDocument/2006/relationships/image" Target="../media/pptx-footer783.pn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df71653f7-e8a31ff0c6e6da8901a9fdd1247bea8e784.jpg"/>
  <Relationship Id="rId3" Type="http://schemas.openxmlformats.org/officeDocument/2006/relationships/image" Target="../media/pptx-footer785.pn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8743739f4-f137fb3da7dc31234bec9c91f1dd0888786.jpg"/>
  <Relationship Id="rId3" Type="http://schemas.openxmlformats.org/officeDocument/2006/relationships/image" Target="../media/pptx-footer787.pn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4c9bd56e3-13178b82c14140a86cd8fb0b36a540ee788.jpg"/>
  <Relationship Id="rId3" Type="http://schemas.openxmlformats.org/officeDocument/2006/relationships/image" Target="../media/pptx-footer789.pn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38d2588d7-aaba8033075ce8bfe9a65911e0942702790.jpg"/>
  <Relationship Id="rId3" Type="http://schemas.openxmlformats.org/officeDocument/2006/relationships/image" Target="../media/pptx-footer791.pn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c111711a1-c5ee7dc19f6a27e5add6400940c210f3792.jpg"/>
  <Relationship Id="rId3" Type="http://schemas.openxmlformats.org/officeDocument/2006/relationships/image" Target="../media/pptx-footer793.pn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056df2b98-41a380ab491c4dee5922d06f3fd30a47794.jpg"/>
  <Relationship Id="rId3" Type="http://schemas.openxmlformats.org/officeDocument/2006/relationships/image" Target="../media/pptx-footer795.pn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bd2309ed7-95af27872942614ecaf32ab8e9ba2c66796.jpg"/>
  <Relationship Id="rId3" Type="http://schemas.openxmlformats.org/officeDocument/2006/relationships/image" Target="../media/pptx-footer797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de8478775-30b7672069fe6938d66c53bc5230143d6.jpg"/>
  <Relationship Id="rId3" Type="http://schemas.openxmlformats.org/officeDocument/2006/relationships/image" Target="../media/pptx-footer7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0-55da10c54c0986f5d320ce4c892ad2ac78.jpg"/>
  <Relationship Id="rId3" Type="http://schemas.openxmlformats.org/officeDocument/2006/relationships/image" Target="../media/pptx-footer79.pn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881585d35-1433ffb644e2e2489ec9ea34dc4e0226798.jpg"/>
  <Relationship Id="rId3" Type="http://schemas.openxmlformats.org/officeDocument/2006/relationships/image" Target="../media/pptx-footer799.pn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dc14b6c45-d718fdec1ba3b48c529a079532b9fac8800.jpg"/>
  <Relationship Id="rId3" Type="http://schemas.openxmlformats.org/officeDocument/2006/relationships/image" Target="../media/pptx-footer801.pn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93c4f00c1-76f0a536638332c78c06418601e709b7802.jpg"/>
  <Relationship Id="rId3" Type="http://schemas.openxmlformats.org/officeDocument/2006/relationships/image" Target="../media/pptx-footer803.pn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5df655373-5a95ee0cf3c6e5e3aba68a73c22a223e804.jpg"/>
  <Relationship Id="rId3" Type="http://schemas.openxmlformats.org/officeDocument/2006/relationships/image" Target="../media/pptx-footer805.pn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fadc6399c-94d223a320596f3fa943d26577e03d23806.png"/>
  <Relationship Id="rId3" Type="http://schemas.openxmlformats.org/officeDocument/2006/relationships/image" Target="../media/pptx-footer807.pn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3a489fa15-46783e9f31c25bcfd9adc697ea07b824808.jpg"/>
  <Relationship Id="rId3" Type="http://schemas.openxmlformats.org/officeDocument/2006/relationships/image" Target="../media/pptx-footer809.pn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ebf3ac26c-1e8a79d9109a66a3e23895d6b816d879810.jpg"/>
  <Relationship Id="rId3" Type="http://schemas.openxmlformats.org/officeDocument/2006/relationships/image" Target="../media/pptx-footer811.pn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37275e56b-ee015e8af718bf32db3a6dd1e6e1dd7e812.jpg"/>
  <Relationship Id="rId3" Type="http://schemas.openxmlformats.org/officeDocument/2006/relationships/image" Target="../media/pptx-footer813.pn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e63986bd7-08beef1b8fd0b26dd58416b652744019814.jpg"/>
  <Relationship Id="rId3" Type="http://schemas.openxmlformats.org/officeDocument/2006/relationships/image" Target="../media/pptx-footer815.pn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fe9f385cb-5b3efa723ace2ad9fe2766fb7c21f9d4816.jpg"/>
  <Relationship Id="rId3" Type="http://schemas.openxmlformats.org/officeDocument/2006/relationships/image" Target="../media/pptx-footer817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71da72534-bf4a1d544a86250172a053de769d36c780.jpg"/>
  <Relationship Id="rId3" Type="http://schemas.openxmlformats.org/officeDocument/2006/relationships/image" Target="../media/pptx-footer81.pn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7771f4a12-d48b22738760259421a6bde404ada78c818.jpg"/>
  <Relationship Id="rId3" Type="http://schemas.openxmlformats.org/officeDocument/2006/relationships/image" Target="../media/pptx-footer819.pn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658a5d372-aa5ef99c6e694b63ef39c7e3e5b33f19820.jpg"/>
  <Relationship Id="rId3" Type="http://schemas.openxmlformats.org/officeDocument/2006/relationships/image" Target="../media/pptx-footer821.pn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d29cd7427-c3175271dd1b46b46745b05aa28009d9822.jpg"/>
  <Relationship Id="rId3" Type="http://schemas.openxmlformats.org/officeDocument/2006/relationships/image" Target="../media/pptx-footer823.pn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0786d8aad-e9abacefbe53b45e22f8632d6ff662a1824.jpg"/>
  <Relationship Id="rId3" Type="http://schemas.openxmlformats.org/officeDocument/2006/relationships/image" Target="../media/pptx-footer825.pn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cf1ca6000-beb40f4c2951cfa4ddff84828263c739826.jpg"/>
  <Relationship Id="rId3" Type="http://schemas.openxmlformats.org/officeDocument/2006/relationships/image" Target="../media/pptx-footer827.pn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032a2bfcd-f1d497279b06b4bb91b7a604152a98d5828.jpg"/>
  <Relationship Id="rId3" Type="http://schemas.openxmlformats.org/officeDocument/2006/relationships/image" Target="../media/pptx-footer829.pn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41cacb0d9-318c290c0aa6085f2b5889bd3eefe699830.jpg"/>
  <Relationship Id="rId3" Type="http://schemas.openxmlformats.org/officeDocument/2006/relationships/image" Target="../media/pptx-footer831.pn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a175e9871-9b98a4763e39eaa740e40a6bf6d61a5b832.jpg"/>
  <Relationship Id="rId3" Type="http://schemas.openxmlformats.org/officeDocument/2006/relationships/image" Target="../media/pptx-footer833.pn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ade8ff38a-6caac016683694c7eb648235864fb539834.jpg"/>
  <Relationship Id="rId3" Type="http://schemas.openxmlformats.org/officeDocument/2006/relationships/image" Target="../media/pptx-footer835.pn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a94f7714f-8cb63f0380ec4c37c72539019d8e914e836.jpg"/>
  <Relationship Id="rId3" Type="http://schemas.openxmlformats.org/officeDocument/2006/relationships/image" Target="../media/pptx-footer837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3-c7c9ede34fece89397cc0f1ff784a37e82.jpg"/>
  <Relationship Id="rId3" Type="http://schemas.openxmlformats.org/officeDocument/2006/relationships/image" Target="../media/pptx-footer83.pn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7e9b96aa1-d8751698df669ff2a59b3872ab2e4f86838.jpg"/>
  <Relationship Id="rId3" Type="http://schemas.openxmlformats.org/officeDocument/2006/relationships/image" Target="../media/pptx-footer839.pn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41777d46e-ef4ff482659259fdcaf0d41f385aeea9840.jpg"/>
  <Relationship Id="rId3" Type="http://schemas.openxmlformats.org/officeDocument/2006/relationships/image" Target="../media/pptx-footer841.pn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fb5801364-e7a6513895189d0d50f5dfcffedf34be842.jpg"/>
  <Relationship Id="rId3" Type="http://schemas.openxmlformats.org/officeDocument/2006/relationships/image" Target="../media/pptx-footer843.pn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596a71a57-fe46238c74abb5e7e242d21aed984aab844.jpg"/>
  <Relationship Id="rId3" Type="http://schemas.openxmlformats.org/officeDocument/2006/relationships/image" Target="../media/pptx-footer845.pn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afb93d18f-10d0e43400810cd06aefefa3405e8a29846.jpg"/>
  <Relationship Id="rId3" Type="http://schemas.openxmlformats.org/officeDocument/2006/relationships/image" Target="../media/pptx-footer847.pn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b01d9bbe6-4f6d60a12d66c600dccc845dfeb19ecc848.png"/>
  <Relationship Id="rId3" Type="http://schemas.openxmlformats.org/officeDocument/2006/relationships/image" Target="../media/pptx-footer849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7-434116b307e2420428db11ce532deb7384.jpg"/>
  <Relationship Id="rId3" Type="http://schemas.openxmlformats.org/officeDocument/2006/relationships/image" Target="../media/pptx-footer85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6-4abac7372cab02bcb4a2e107a54b2d2786.jpg"/>
  <Relationship Id="rId3" Type="http://schemas.openxmlformats.org/officeDocument/2006/relationships/image" Target="../media/pptx-footer87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f7a503774-508c843686d8c5fbcf2536b21cfc873d88.jpg"/>
  <Relationship Id="rId3" Type="http://schemas.openxmlformats.org/officeDocument/2006/relationships/image" Target="../media/pptx-footer89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-11f323957d0e4e764628352f41c596b390.jpg"/>
  <Relationship Id="rId3" Type="http://schemas.openxmlformats.org/officeDocument/2006/relationships/image" Target="../media/pptx-footer91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9-743a999a86b2191e5d63a2bdcb56ad8392.jpg"/>
  <Relationship Id="rId3" Type="http://schemas.openxmlformats.org/officeDocument/2006/relationships/image" Target="../media/pptx-footer93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10-ffe323e695c7e3bbf85394d120e3cbdb94.jpg"/>
  <Relationship Id="rId3" Type="http://schemas.openxmlformats.org/officeDocument/2006/relationships/image" Target="../media/pptx-footer95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d0f52c74b-fe310f49c15cf5554bb2c91b82500e0796.jpg"/>
  <Relationship Id="rId3" Type="http://schemas.openxmlformats.org/officeDocument/2006/relationships/image" Target="../media/pptx-footer97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9-969f14ed46efbab9c80a1b4db5fdb6188.jpg"/>
  <Relationship Id="rId3" Type="http://schemas.openxmlformats.org/officeDocument/2006/relationships/image" Target="../media/pptx-footer9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5-951928634216bec306f0306c4b66f31398.jpg"/>
  <Relationship Id="rId3" Type="http://schemas.openxmlformats.org/officeDocument/2006/relationships/image" Target="../media/pptx-footer99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7-9956b98929b556bd5894d86bffdb51df100.jpg"/>
  <Relationship Id="rId3" Type="http://schemas.openxmlformats.org/officeDocument/2006/relationships/image" Target="../media/pptx-footer10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4-861b53293b6f56d56121ef6119c42a0f102.jpg"/>
  <Relationship Id="rId3" Type="http://schemas.openxmlformats.org/officeDocument/2006/relationships/image" Target="../media/pptx-footer103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-7d8e00c67dcd3d1b9fc99f7e258db593104.jpg"/>
  <Relationship Id="rId3" Type="http://schemas.openxmlformats.org/officeDocument/2006/relationships/image" Target="../media/pptx-footer105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9-d8036f8074a079bf5cb2520b0f3d8da8106.jpg"/>
  <Relationship Id="rId3" Type="http://schemas.openxmlformats.org/officeDocument/2006/relationships/image" Target="../media/pptx-footer107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89bced5b6-77463fb2a1a321bdbacc6f7a6d32a47d108.jpg"/>
  <Relationship Id="rId3" Type="http://schemas.openxmlformats.org/officeDocument/2006/relationships/image" Target="../media/pptx-footer109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2-b1be9533c124564413582b1882d7ecb5110.jpg"/>
  <Relationship Id="rId3" Type="http://schemas.openxmlformats.org/officeDocument/2006/relationships/image" Target="../media/pptx-footer111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3-c22e6b001f9116cebb54319bc8228fc3112.jpg"/>
  <Relationship Id="rId3" Type="http://schemas.openxmlformats.org/officeDocument/2006/relationships/image" Target="../media/pptx-footer113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9-d9c0e837ab4b51828ab2e61e7ae922da114.jpg"/>
  <Relationship Id="rId3" Type="http://schemas.openxmlformats.org/officeDocument/2006/relationships/image" Target="../media/pptx-footer115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4-4102bdc5b2f35eb209c7d42c64e87995116.jpg"/>
  <Relationship Id="rId3" Type="http://schemas.openxmlformats.org/officeDocument/2006/relationships/image" Target="../media/pptx-footer117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0-969f14ed46efbab9c80a1b4db5fdb61810.jpg"/>
  <Relationship Id="rId3" Type="http://schemas.openxmlformats.org/officeDocument/2006/relationships/image" Target="../media/pptx-footer11.pn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5-5dfddb42e14d99d294d244798f5b7640118.jpg"/>
  <Relationship Id="rId3" Type="http://schemas.openxmlformats.org/officeDocument/2006/relationships/image" Target="../media/pptx-footer119.pn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19-ed570469f57cdaf034e04afab2bd4a6d120.jpg"/>
  <Relationship Id="rId3" Type="http://schemas.openxmlformats.org/officeDocument/2006/relationships/image" Target="../media/pptx-footer121.pn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2-f457752c6fc12f78f6d9f547477995d3122.jpg"/>
  <Relationship Id="rId3" Type="http://schemas.openxmlformats.org/officeDocument/2006/relationships/image" Target="../media/pptx-footer123.pn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ece1286ec-1e8940d135a05ef084932395e742f3f7124.jpg"/>
  <Relationship Id="rId3" Type="http://schemas.openxmlformats.org/officeDocument/2006/relationships/image" Target="../media/pptx-footer125.pn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9-01d567acac48ff9e5bb9f6318cb15b41126.jpg"/>
  <Relationship Id="rId3" Type="http://schemas.openxmlformats.org/officeDocument/2006/relationships/image" Target="../media/pptx-footer127.pn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cd9dda5e1-a0791b9db2a06605096ab3ae7a965922128.jpg"/>
  <Relationship Id="rId3" Type="http://schemas.openxmlformats.org/officeDocument/2006/relationships/image" Target="../media/pptx-footer129.pn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0-1071d41f91564c18b30987343d46c544130.jpg"/>
  <Relationship Id="rId3" Type="http://schemas.openxmlformats.org/officeDocument/2006/relationships/image" Target="../media/pptx-footer131.pn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-5df33ff64d0cfe54ac9b22877a720740132.jpg"/>
  <Relationship Id="rId3" Type="http://schemas.openxmlformats.org/officeDocument/2006/relationships/image" Target="../media/pptx-footer133.pn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5-35b8ed3f9ae2228c275c36ec54c08971134.jpg"/>
  <Relationship Id="rId3" Type="http://schemas.openxmlformats.org/officeDocument/2006/relationships/image" Target="../media/pptx-footer135.pn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643f431be-058dd33354388855e90f5778bfd3b5ab136.jpg"/>
  <Relationship Id="rId3" Type="http://schemas.openxmlformats.org/officeDocument/2006/relationships/image" Target="../media/pptx-footer137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1-15305285fc66583165dfc50f51306b0512.jpg"/>
  <Relationship Id="rId3" Type="http://schemas.openxmlformats.org/officeDocument/2006/relationships/image" Target="../media/pptx-footer13.pn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3d00b31e5-a658accc1aa3398ff27bedaefc60b075138.jpg"/>
  <Relationship Id="rId3" Type="http://schemas.openxmlformats.org/officeDocument/2006/relationships/image" Target="../media/pptx-footer139.pn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22502523c-5ac74927d9305071d56a3c7c703638a3140.jpg"/>
  <Relationship Id="rId3" Type="http://schemas.openxmlformats.org/officeDocument/2006/relationships/image" Target="../media/pptx-footer141.pn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284558833-c371c73ff3243114a2afa1dd594011fd142.jpg"/>
  <Relationship Id="rId3" Type="http://schemas.openxmlformats.org/officeDocument/2006/relationships/image" Target="../media/pptx-footer143.pn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4e1e69e66-f100eb3fd943176882ee3315ce638351144.jpg"/>
  <Relationship Id="rId3" Type="http://schemas.openxmlformats.org/officeDocument/2006/relationships/image" Target="../media/pptx-footer145.pn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3ca559d6f-3c1ddd4e0ae940de35770ce8950d7a11146.jpg"/>
  <Relationship Id="rId3" Type="http://schemas.openxmlformats.org/officeDocument/2006/relationships/image" Target="../media/pptx-footer147.pn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9-47480d85583e565d007c2241d74ace48148.jpg"/>
  <Relationship Id="rId3" Type="http://schemas.openxmlformats.org/officeDocument/2006/relationships/image" Target="../media/pptx-footer149.pn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6-0df5e66cc359b28263591c84e06b0c33150.jpg"/>
  <Relationship Id="rId3" Type="http://schemas.openxmlformats.org/officeDocument/2006/relationships/image" Target="../media/pptx-footer151.pn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c3bb75999-6f5fc80b9f95b4253426c834618dd148152.jpg"/>
  <Relationship Id="rId3" Type="http://schemas.openxmlformats.org/officeDocument/2006/relationships/image" Target="../media/pptx-footer153.pn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6-844415837c04e6d0d859332ce5223999154.jpg"/>
  <Relationship Id="rId3" Type="http://schemas.openxmlformats.org/officeDocument/2006/relationships/image" Target="../media/pptx-footer155.pn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32-352142ba1717b55f6fc6d2a5f44182b8156.jpg"/>
  <Relationship Id="rId3" Type="http://schemas.openxmlformats.org/officeDocument/2006/relationships/image" Target="../media/pptx-footer15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2-1217aedf0146c2402656745642ced73c14.jpg"/>
  <Relationship Id="rId3" Type="http://schemas.openxmlformats.org/officeDocument/2006/relationships/image" Target="../media/pptx-footer15.pn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-8f0f5d5bea1afc0a1dfad5ac6cc475ec158.jpg"/>
  <Relationship Id="rId3" Type="http://schemas.openxmlformats.org/officeDocument/2006/relationships/image" Target="../media/pptx-footer159.pn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-584bc2f1a19d4362e3f18bac471e6b2c160.jpg"/>
  <Relationship Id="rId3" Type="http://schemas.openxmlformats.org/officeDocument/2006/relationships/image" Target="../media/pptx-footer161.pn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9-1071d41f91564c18b30987343d46c544162.jpg"/>
  <Relationship Id="rId3" Type="http://schemas.openxmlformats.org/officeDocument/2006/relationships/image" Target="../media/pptx-footer163.pn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7-7dfeded24f5f10df047347e7e5b81235164.jpg"/>
  <Relationship Id="rId3" Type="http://schemas.openxmlformats.org/officeDocument/2006/relationships/image" Target="../media/pptx-footer165.pn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2f0bd0a09-50e7ce4a150d3a39d63cdd2ca85892cc166.jpg"/>
  <Relationship Id="rId3" Type="http://schemas.openxmlformats.org/officeDocument/2006/relationships/image" Target="../media/pptx-footer167.pn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3-c382aa1184435898f1193facbbba8152168.jpg"/>
  <Relationship Id="rId3" Type="http://schemas.openxmlformats.org/officeDocument/2006/relationships/image" Target="../media/pptx-footer169.pn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6-5df33ff64d0cfe54ac9b22877a720740170.jpg"/>
  <Relationship Id="rId3" Type="http://schemas.openxmlformats.org/officeDocument/2006/relationships/image" Target="../media/pptx-footer171.pn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9-aa784aa8b13c6783fbc3234b39dfb0f5172.jpg"/>
  <Relationship Id="rId3" Type="http://schemas.openxmlformats.org/officeDocument/2006/relationships/image" Target="../media/pptx-footer173.pn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34-f522098d0842748d72d21a998c307628174.jpg"/>
  <Relationship Id="rId3" Type="http://schemas.openxmlformats.org/officeDocument/2006/relationships/image" Target="../media/pptx-footer175.pn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8-f331eda44b877803836d501182e62c17176.jpg"/>
  <Relationship Id="rId3" Type="http://schemas.openxmlformats.org/officeDocument/2006/relationships/image" Target="../media/pptx-footer177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6-7d8e00c67dcd3d1b9fc99f7e258db59316.jpg"/>
  <Relationship Id="rId3" Type="http://schemas.openxmlformats.org/officeDocument/2006/relationships/image" Target="../media/pptx-footer17.pn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139220d05-491a240b873c85cef83e671e7144f72f178.jpg"/>
  <Relationship Id="rId3" Type="http://schemas.openxmlformats.org/officeDocument/2006/relationships/image" Target="../media/pptx-footer179.pn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5-3c809159c0890806c9898a2139dc0841180.jpg"/>
  <Relationship Id="rId3" Type="http://schemas.openxmlformats.org/officeDocument/2006/relationships/image" Target="../media/pptx-footer181.pn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-91f7059c3ffaba1da90a847bba71921a182.jpg"/>
  <Relationship Id="rId3" Type="http://schemas.openxmlformats.org/officeDocument/2006/relationships/image" Target="../media/pptx-footer183.pn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05-5ceedbf7f1a738a6348a92a60164d714184.jpg"/>
  <Relationship Id="rId3" Type="http://schemas.openxmlformats.org/officeDocument/2006/relationships/image" Target="../media/pptx-footer185.pn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3-826c69f710b33ee90bc1e4a5a01ec496186.jpg"/>
  <Relationship Id="rId3" Type="http://schemas.openxmlformats.org/officeDocument/2006/relationships/image" Target="../media/pptx-footer187.pn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-8dd10cb8b0817c24c907933d3cf4e51b188.jpg"/>
  <Relationship Id="rId3" Type="http://schemas.openxmlformats.org/officeDocument/2006/relationships/image" Target="../media/pptx-footer189.pn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fcc36bcb3-1ad2de0fd2ff60bc5af68f35a28594a5190.jpg"/>
  <Relationship Id="rId3" Type="http://schemas.openxmlformats.org/officeDocument/2006/relationships/image" Target="../media/pptx-footer191.pn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-a40a94e3e9d26cea3267279dbeefc03f192.jpg"/>
  <Relationship Id="rId3" Type="http://schemas.openxmlformats.org/officeDocument/2006/relationships/image" Target="../media/pptx-footer193.pn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5-521d5d8216656ba57e8346bbf86bc923194.jpg"/>
  <Relationship Id="rId3" Type="http://schemas.openxmlformats.org/officeDocument/2006/relationships/image" Target="../media/pptx-footer195.pn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0-1c46ed43c973ac5a99dffd786f681ea2196.jpg"/>
  <Relationship Id="rId3" Type="http://schemas.openxmlformats.org/officeDocument/2006/relationships/image" Target="../media/pptx-footer197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00050"/>
          <a:ext cx="9144000" cy="6829425"/>
          <a:chOff x="0" y="400050"/>
          <a:chExt cx="9144000" cy="6829425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9144000" cy="6429375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476250" y="476250"/>
            <a:ext cx="5715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44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ұсаукесер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76250" y="1428750"/>
            <a:ext cx="7620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3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матыдағы сыртқы жарнама құрылымдары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1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-Саин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00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3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Мендикул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00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0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Шевченко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14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2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Исинали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10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7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-Желтоксан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57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2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Гольф клуб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10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2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Сейфулл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339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3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Жамбыл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19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06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Розыбаки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638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95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 Назарбае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4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72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– Гагар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29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4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-Утеген батыр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53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18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Назарба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14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5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йтурсынова - Гоголя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82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– РЫНОК ТУРКСИБ (Хмельницкого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ул. Тлендие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529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74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- Мустафи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005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41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– Манас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638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3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39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укан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86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65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 Фараби – Шашкина, Движение к Нурлытау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33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ул. Ауэз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67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27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КАЗГУГРАД,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38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3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5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ВОАД, южное направление №4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577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4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- гостиница  ИНТЕРКОНТИНЕНТАЛЬ АЛМАТЫ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43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64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ул. Желтоксан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7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ул. Х. Мука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381625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7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99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– Ганд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72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52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ул. Х. Мука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2768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7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ул. Желтоксан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52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51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Дворец школьников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76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51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АбаяДостык - Абая (ДВОРЕЦ РЕСПУБЛИКИ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3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- Водозаборная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48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540a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д. № 291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05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5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убанова - Момыш улы РЫНОК АРЫСТАН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57нВ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Шевченко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18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Люкс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67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- Жарок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24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4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- Жарок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19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2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Сатпа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810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3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768нВ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 Сатпа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38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4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4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Сатпа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2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Абылай ха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Базис (б. Алматинка), юг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43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Байтурсынова (северо-запад) Дверец спорт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6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– Шевченко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05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Байтурсынова (Юго-восток) №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Желтоксан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514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Плаза главных вход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4194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Плаза западный вход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0384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6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агарина - Левита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181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ЕТРО САЙРАН (Тлендиева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ЕТРО ТЕАТР ИМ. АУЭЗОВА (ЦИРК)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3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озеро Сайран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Сейфулли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речка большая Алматинк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7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 би – Тургут Озал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52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 ФЭМЕЛИ ПАРК,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ФЭМЕЛИ ПАРК (КИМЕКС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Центральный загс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Абая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Абая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Айтеке би (АКИМАТ АЛМАЛ. РАЙОНА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Казыбек би (ДГД ПО АЛМАТЫ, ЖССБК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4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МК АБЫЛАЙ ХАН ПЛАЗА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81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Маметовой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ТЮЗ ИМ. МУСРЕПОВА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9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Туркебае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434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Шевченко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тынсарина - Жанос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тынсарина - Жубанова (ГРАНД ПАРК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тынсарина - ТЦ ГРАНД ПАРК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81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 - Бухар Жирау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52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эропорт №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эропорт №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5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эропорт №4 выезд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екмаханова - АЦ МЕРКУР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екмаханова - Спасская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90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33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Шевченко – Чайковского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генбай батыра - Абылай хана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ухтарминская - Майлин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81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ВОАД  - Толе би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ВОАД  - Толе би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БАХУС (Нурмакова)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33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Панфил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рога на Медеу - Бутаковка (ЖК АННА ВИЛЬ),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6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рога на Медеу - Бутаковка (РЕСТ БЕЛЛАДЖИО),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гостиница АЛАТАУ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Карасай батыр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31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устафина-Биржа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52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Курмангазы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Жолдасбек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Сатпа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Сатпа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90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ндосова - Алтынсарин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нсугурова -  Бурундайская 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нсугурова -  Капчагайский мост 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90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7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окова - Дунаевского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окова - Карасай батыра 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окова - Ходжанова  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78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Амангельды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2578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Желтоксан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ибек Жолы - зеленый базар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лдасбекова - Мендикул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умабаева - мкр.Айнабулак (рынок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наева - Толе би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наева - Толе би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мангазы - Достык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8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айлина - Бухтарминская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айлина - Физули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акатаева - Панфил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рр082б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умабаева - мкр.Айнабулак (ПАЛЛАДИНА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р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Абылай ха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аметовой - Назарбаева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90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Бектурова (VILED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4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Жибек Жолы (СЕВЕРО-ЗАПАД) №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Жибек Жолы (СЕВЕРО-ЗАПАД) №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 – Казыбек би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Маметовой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Райымбек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9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ТЦ РАМСТОР,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Толе б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90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Хаджи Мукан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10м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ЕТРО САЙРАН (Тлендиева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Айтеке би (ТЕХНОДОМ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- Кабанбай батыра (WORLD CLASS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- Кабанбай батыра (WORLD CLASS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ушкина - зеленый базар 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- Абылай хана (ЮГО-ВОСТОК), НА РАЗДЕЛ ПОЛОСЕ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71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- Тленди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71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- Тленди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0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Байкадам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Жандосова 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Ескараева (УНИВЕР. ALMAU),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18м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Жандосова , (ЮГО-ЗАПАД) №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352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14 х 2.3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ил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Райымбека (ОПТОВКА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РЫНОК КАРАСУ (Мынбаева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Сатпа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ТД ЛАЙФ ДЕКО,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Толе би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- Жубан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52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48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- Толе б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1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- Улугбек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81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- Шаляпина ,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Байзакова (МЕТРО), В СТОРОНУ Манас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9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Гагарина (ВОЕНТОРГ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71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ГОСТ. РАХАТ ПАЛАС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Желтоксан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Сейфуллин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71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УНИВЕРСИТЕТ ТУРАН (Желтоксан)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ЦЕНТРАЛЬНЫЙ СТАДИОН,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верное кольцо  - ТЦ АДЕМ,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верное кольцо  - ТЦ АДЕМ, (ВОСТОК) 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2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верное кольцо  - ТЦ АДЕМ,(ЮГ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Жибек Жолы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Жамбыл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4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укан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48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Курмангазы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Семипалатинская (Тобоякова) 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МЕРЕЙ (МАГНУМ),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Райымбек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Рыскул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МЕРЕЙ (АЛСЕР),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ТОЙОТА ЦЕНТ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3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Хмельницкого (BLUE STAR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Шолохова (ЮГ), НА РАЗДЕЛ. ПОЛОСЕ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КАЗГУГРАД,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1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– Казыбек б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911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Родостовцева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Шашки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 Ауэз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Жумалиева (БУРГЕР КИНГ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Кунаева  (МАКДОНАЛЬДС)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Мирзоян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Наурызбай батыр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4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речка ЕСЕНТАЙ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Розыбакиева (БАУМАРТ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Розыбаки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92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теген Батыра - Маречи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24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 Рынок  ТАСТАК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САЙРАН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САЙРАН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514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САЙРАН, (ЮГО- 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Тлендиева (ТАСТАК)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Тургут Озала  (РЫНОК ТАСТАК, KFC),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Туркебаева  (РЫНОК ТАСТАК, KFC)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38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5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Утеген батыра (А\В САЙРАН),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Утеген батыра А\В САЙРАН)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Шаляпина - Алтынсарин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77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– Жамбыла движение к Столичному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67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Шаляпина - Саи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Абылай ханв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29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9998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Алтынсар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10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Ауэз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– Байсеитовой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Достык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9998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Достык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6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Желтоксан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81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Желтоксан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67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Байтурсынова (ЮГ) Променад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95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р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анас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005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западнее Достык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38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западнее Розыбакиева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91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Куна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95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Назарба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962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– Наурызбай батыра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81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Плавательный бассейн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речка Есентай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338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7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Тленди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433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Тленди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52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 - Центральный стадион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л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ег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7.14 х 3.76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0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Абая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67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Жибек Жолы 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Кабанбай батыр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91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верное кольцо - АДЕМ №1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тынсарина- Куанышбаева 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- Аскар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 Жамака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43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8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– Назарба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67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– Исиналиева 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– Ремизовка  (ЮГО-ЗАПАД) (Лексус цент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0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Масанч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81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6л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овая площадь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0289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6.4 х 3.76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0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Розыбаки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67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Сейфулли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71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Ходжанова (СЕВЕР) (Мубара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19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 - Мынба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 - Толе би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81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 – Шевченко 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 - Шевченко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767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9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йтурсынова - Бухар Жирау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йтурсынова - Кабанбай батыр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йтурсынова – Курмангазы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575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7л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яхат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861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6.4 х 3.76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0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– Байзак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71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Желтоксан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Кунаева 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Аль-Фараби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Богенбай батыра 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295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Жамбыл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38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Жамбыла (ЮГО-ЗАПАД), зеленый база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3623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0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Жолдасбек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433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Кабанбай батыра (ЮГО-ВОСТОК)  (Ресей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Кабанбай батыр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02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вост Розыбакиева, Движение к Глобусу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57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05 х 2.85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Омар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381625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Шевченко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0200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ндосова - Ауэз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314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окова - Тимиряз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52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севернее Абая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- Курмангазы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343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– Шевченко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86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1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между Абая и Сатпаева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147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севернее Сатпаева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43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лдасбекова - Мендикулова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1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Мукан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624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05 х 2.85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лдасбекова - Мендикул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05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лдасбекова – ТРЦ Достык Плаза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86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Масанч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90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долова - Утеген батыр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льджинская трасс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400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наева - Айтеке би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38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наева - Казыбек б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38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2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мангазы – Абылайха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52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мангазы-Мукан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86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мангазы – Назарба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276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07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Толе би (СЕВЕРО-ВОСТОК) №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05 х 2.85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айлина – р. Шарыбулак ЮГ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05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ендикулова – Аль-Фараби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671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– Абая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10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- Жубан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38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устафина - Торайгырова РП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33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Бектур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Жолдасбек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7623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3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Курмангазы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981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севернее Абая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72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– севернее Гоголя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4194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13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Ескараева,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– Шевченко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958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– южнее Бектурова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48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Гоголя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71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южней Аль-Фараби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- Жамбыла, (СЕВЕРО-ЗАПАД)  (World Class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– Толе би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05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- Гоголя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4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- Абылай ха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– Наурызбай батыр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- Саудакент 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14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-Макатае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24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ТРЦ Максима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71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Аль-Фараб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53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озыбакиева - Левитан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ыскулова - Суюнбая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623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дыкова южнее Аль-Фараби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90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– Аскар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– Кабдол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8290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1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5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– Райымбек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486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- Рыскулбек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ина - Толе би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623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32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Бруссиловского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244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Брусиловского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Валихан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343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Гагар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623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– Достык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670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– Манас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290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Розыбаки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71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Айтеке би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6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Ахан Серы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Гоголя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43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Жамбыл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48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34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айымбека восточнее Абылай хана около Технодом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48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Жансугур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Кабанбай батыр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433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Казыбек би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528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Маката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152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Поп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76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Сатпа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86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севернее,  Макатаева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53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7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- Шолох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южнее Сатпаева (ТРЦ Forum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33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южнее Тимирязева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47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-Торекул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863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южнее Абая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67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южнее Абая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38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южнее Сатпаева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52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Кожедуб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314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Райымбека (СЕВЕРО-ЗАПАД) МЕРЕЙ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52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– Хмельницкого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590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западней Ауэзова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0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8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Байзак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48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Байзак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76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Байтурсын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4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Розыбаки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38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48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-Кабанбай батыр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95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Гагар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52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– Жарок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05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западней Ауэзова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86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Манас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Радостовц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419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Сейфуллина, 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–  восточнее Розыбакиева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9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Абдуллиных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Абылайха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671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4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Байтурсын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53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ул.Хаджи Мука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9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Гагари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86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Достык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Достык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71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западнее Ауэзова (ЮГ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95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4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западнее Розыбакиева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814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Кайырбек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7623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Кунае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0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 Розыбаки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099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Сейфуллин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67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Тленди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19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9999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57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 Фараби восточнее Исламского университета движение в западном направлени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714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Хаджимукана - Назарба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19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Шевченко-Байтурсынов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52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мизовка – Трамплины/парковка Ессентай, въезд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48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– Назарба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4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Ахан Серы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92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лед экран Спутни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0670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23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 - Желтокса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33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-Казыбек б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05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4042ф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 Карасай батыра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57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50р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тпаева - Жарок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981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1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тпаева - Ауэз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914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2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асанч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86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5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Гоголя - Желтоксан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19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3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ВОАД, южное направление №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8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Люксор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14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1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тынсарина-Шаляп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24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8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Чайкиной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5086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9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-Омар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81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3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ендикулова - Бектур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434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6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-Сатпа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90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0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- ниже Тимирязева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38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1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южнее Шевченко, запад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62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2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- Райымбе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62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3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Богенбай батыр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43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4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ВОАД, северное направление №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248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4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-Карасай батыр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48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1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Наурызбай батыр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95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4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– южнее Курмангазы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62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8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Шевченко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381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0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Жандосова ,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781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4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 хана – Карасай  батыр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52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7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– Карасай батыр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8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– Казыбек би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29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2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– Байсеит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7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– Байзако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66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5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ВОАД, северное направление №3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05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00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– Байсеитовой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67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03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южнее Гоголя (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419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04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тынсарина- Абая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00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32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Казыбек би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814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90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уэзова – Жандос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00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58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-Байзак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48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74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Кабанбай батыра, напротив РИКСОС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09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Аль-Фараби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438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06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Абая (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38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57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 -Мустафина (СЕВЕРО-ЗАПАД) №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29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16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-Толе б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53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83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– Макатае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62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2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– Шагабутбинов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14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6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Курмангазы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98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–  Богенбай батыр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40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оле би – Желтоксан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0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 - Веснов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43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3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– Богенбай батыра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76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36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– Сейфуллин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0577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59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 – Макатаева (ЮГ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62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89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уюнбая – Шеше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910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20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-Спутник №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81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21н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зарбаева - Жибек Жолы (СЕВЕР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719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56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– Карасай батыра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101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71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айлина-Бекмахан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210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30 х 2.32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63н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ль-Фараби- Назарбаева (СЕВЕР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7814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с емес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6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ул. Желтокса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848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26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елтоксан - Курмангазы (СЕВЕРО-ЗАПАД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958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24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ТЮЗ ИМ. МУСРЕПО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28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5255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35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ая - Муратбаева (Дв.бракосочет.) ДИНАМИ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581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2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6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имирязева - ул. Розыбакиева (ЮГО-ВОСТ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8958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64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942о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аурызбай батыра-Айтеке б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772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3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.2 х 2.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0">
  <a:themeElements>
    <a:clrScheme name="Theme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0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425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PHPOffice</dc:creator>
  <cp:lastModifiedBy>PHPPresentation Team</cp:lastModifiedBy>
  <dcterms:created xsi:type="dcterms:W3CDTF">2024-11-21T00:20:05Z</dcterms:created>
  <dcterms:modified xsi:type="dcterms:W3CDTF">2024-11-21T00:20:05Z</dcterms:modified>
  <dc:title>Sample 02 Title</dc:title>
  <dc:description>Sample 02 Description</dc:description>
  <dc:subject>Sample 02 Subject</dc:subject>
  <cp:keywords>office 2007 openxml libreoffice odt php</cp:keywords>
  <cp:category>Sample Category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